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0B9743-3C21-4249-88E8-9B4E8EE116C4}" v="2" dt="2025-12-18T16:53:29.67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351" autoAdjust="0"/>
  </p:normalViewPr>
  <p:slideViewPr>
    <p:cSldViewPr snapToGrid="0" snapToObjects="1">
      <p:cViewPr varScale="1">
        <p:scale>
          <a:sx n="86" d="100"/>
          <a:sy n="86" d="100"/>
        </p:scale>
        <p:origin x="1812"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imony" userId="8bcfe3b4f651e846" providerId="LiveId" clId="{E623D334-AD4B-44AD-8B49-DF39F287D45E}"/>
    <pc:docChg chg="undo custSel modSld">
      <pc:chgData name="Michael Simony" userId="8bcfe3b4f651e846" providerId="LiveId" clId="{E623D334-AD4B-44AD-8B49-DF39F287D45E}" dt="2025-12-19T08:30:25.465" v="4380" actId="1076"/>
      <pc:docMkLst>
        <pc:docMk/>
      </pc:docMkLst>
      <pc:sldChg chg="modSp mod">
        <pc:chgData name="Michael Simony" userId="8bcfe3b4f651e846" providerId="LiveId" clId="{E623D334-AD4B-44AD-8B49-DF39F287D45E}" dt="2025-12-06T13:36:45.826" v="110" actId="6549"/>
        <pc:sldMkLst>
          <pc:docMk/>
          <pc:sldMk cId="1553432724" sldId="262"/>
        </pc:sldMkLst>
        <pc:spChg chg="mod">
          <ac:chgData name="Michael Simony" userId="8bcfe3b4f651e846" providerId="LiveId" clId="{E623D334-AD4B-44AD-8B49-DF39F287D45E}" dt="2025-12-06T13:36:45.826" v="110" actId="6549"/>
          <ac:spMkLst>
            <pc:docMk/>
            <pc:sldMk cId="1553432724" sldId="262"/>
            <ac:spMk id="7" creationId="{0BFEC426-B615-E549-83E5-140FD588BC64}"/>
          </ac:spMkLst>
        </pc:spChg>
      </pc:sldChg>
      <pc:sldChg chg="addSp delSp modSp mod">
        <pc:chgData name="Michael Simony" userId="8bcfe3b4f651e846" providerId="LiveId" clId="{E623D334-AD4B-44AD-8B49-DF39F287D45E}" dt="2025-12-07T13:20:25.439" v="653" actId="1076"/>
        <pc:sldMkLst>
          <pc:docMk/>
          <pc:sldMk cId="3288665831" sldId="263"/>
        </pc:sldMkLst>
        <pc:spChg chg="mod">
          <ac:chgData name="Michael Simony" userId="8bcfe3b4f651e846" providerId="LiveId" clId="{E623D334-AD4B-44AD-8B49-DF39F287D45E}" dt="2025-12-07T10:24:20.507" v="611" actId="113"/>
          <ac:spMkLst>
            <pc:docMk/>
            <pc:sldMk cId="3288665831" sldId="263"/>
            <ac:spMk id="5" creationId="{1B07C49E-AFFC-EC46-8930-E4D428F5F943}"/>
          </ac:spMkLst>
        </pc:spChg>
        <pc:picChg chg="add mod">
          <ac:chgData name="Michael Simony" userId="8bcfe3b4f651e846" providerId="LiveId" clId="{E623D334-AD4B-44AD-8B49-DF39F287D45E}" dt="2025-12-07T13:20:25.439" v="653" actId="1076"/>
          <ac:picMkLst>
            <pc:docMk/>
            <pc:sldMk cId="3288665831" sldId="263"/>
            <ac:picMk id="35" creationId="{45207C80-91D0-3EEE-3FAC-E519ACCFEC1B}"/>
          </ac:picMkLst>
        </pc:picChg>
      </pc:sldChg>
      <pc:sldChg chg="addSp delSp modSp mod">
        <pc:chgData name="Michael Simony" userId="8bcfe3b4f651e846" providerId="LiveId" clId="{E623D334-AD4B-44AD-8B49-DF39F287D45E}" dt="2025-12-07T15:42:13.632" v="827" actId="6549"/>
        <pc:sldMkLst>
          <pc:docMk/>
          <pc:sldMk cId="2987552906" sldId="264"/>
        </pc:sldMkLst>
        <pc:spChg chg="mod">
          <ac:chgData name="Michael Simony" userId="8bcfe3b4f651e846" providerId="LiveId" clId="{E623D334-AD4B-44AD-8B49-DF39F287D45E}" dt="2025-12-07T15:42:13.632" v="827" actId="6549"/>
          <ac:spMkLst>
            <pc:docMk/>
            <pc:sldMk cId="2987552906" sldId="264"/>
            <ac:spMk id="5" creationId="{1B07C49E-AFFC-EC46-8930-E4D428F5F943}"/>
          </ac:spMkLst>
        </pc:spChg>
        <pc:picChg chg="add mod">
          <ac:chgData name="Michael Simony" userId="8bcfe3b4f651e846" providerId="LiveId" clId="{E623D334-AD4B-44AD-8B49-DF39F287D45E}" dt="2025-12-07T15:41:54.695" v="825" actId="14100"/>
          <ac:picMkLst>
            <pc:docMk/>
            <pc:sldMk cId="2987552906" sldId="264"/>
            <ac:picMk id="7" creationId="{0FC2A012-9427-99A6-FA16-D8CC6ACE1C3C}"/>
          </ac:picMkLst>
        </pc:picChg>
      </pc:sldChg>
      <pc:sldChg chg="modSp mod">
        <pc:chgData name="Michael Simony" userId="8bcfe3b4f651e846" providerId="LiveId" clId="{E623D334-AD4B-44AD-8B49-DF39F287D45E}" dt="2025-12-07T17:04:28.414" v="1524"/>
        <pc:sldMkLst>
          <pc:docMk/>
          <pc:sldMk cId="1578726356" sldId="265"/>
        </pc:sldMkLst>
        <pc:spChg chg="mod">
          <ac:chgData name="Michael Simony" userId="8bcfe3b4f651e846" providerId="LiveId" clId="{E623D334-AD4B-44AD-8B49-DF39F287D45E}" dt="2025-12-07T17:04:28.414" v="1524"/>
          <ac:spMkLst>
            <pc:docMk/>
            <pc:sldMk cId="1578726356" sldId="265"/>
            <ac:spMk id="5" creationId="{1B07C49E-AFFC-EC46-8930-E4D428F5F943}"/>
          </ac:spMkLst>
        </pc:spChg>
      </pc:sldChg>
      <pc:sldChg chg="modSp mod">
        <pc:chgData name="Michael Simony" userId="8bcfe3b4f651e846" providerId="LiveId" clId="{E623D334-AD4B-44AD-8B49-DF39F287D45E}" dt="2025-12-07T16:46:04.118" v="1481" actId="108"/>
        <pc:sldMkLst>
          <pc:docMk/>
          <pc:sldMk cId="779971636" sldId="266"/>
        </pc:sldMkLst>
        <pc:spChg chg="mod">
          <ac:chgData name="Michael Simony" userId="8bcfe3b4f651e846" providerId="LiveId" clId="{E623D334-AD4B-44AD-8B49-DF39F287D45E}" dt="2025-12-07T16:46:04.118" v="1481" actId="108"/>
          <ac:spMkLst>
            <pc:docMk/>
            <pc:sldMk cId="779971636" sldId="266"/>
            <ac:spMk id="5" creationId="{1B07C49E-AFFC-EC46-8930-E4D428F5F943}"/>
          </ac:spMkLst>
        </pc:spChg>
      </pc:sldChg>
      <pc:sldChg chg="addSp delSp modSp mod">
        <pc:chgData name="Michael Simony" userId="8bcfe3b4f651e846" providerId="LiveId" clId="{E623D334-AD4B-44AD-8B49-DF39F287D45E}" dt="2025-12-07T19:12:46.823" v="2266" actId="20577"/>
        <pc:sldMkLst>
          <pc:docMk/>
          <pc:sldMk cId="3865605948" sldId="269"/>
        </pc:sldMkLst>
        <pc:spChg chg="mod ord">
          <ac:chgData name="Michael Simony" userId="8bcfe3b4f651e846" providerId="LiveId" clId="{E623D334-AD4B-44AD-8B49-DF39F287D45E}" dt="2025-12-07T19:12:46.823" v="2266" actId="20577"/>
          <ac:spMkLst>
            <pc:docMk/>
            <pc:sldMk cId="3865605948" sldId="269"/>
            <ac:spMk id="3" creationId="{373827F3-F386-AA4E-80ED-D86DEF8C158D}"/>
          </ac:spMkLst>
        </pc:spChg>
        <pc:picChg chg="add mod">
          <ac:chgData name="Michael Simony" userId="8bcfe3b4f651e846" providerId="LiveId" clId="{E623D334-AD4B-44AD-8B49-DF39F287D45E}" dt="2025-12-07T18:40:11.514" v="1536" actId="1076"/>
          <ac:picMkLst>
            <pc:docMk/>
            <pc:sldMk cId="3865605948" sldId="269"/>
            <ac:picMk id="8" creationId="{B9C61E07-5CC5-31D0-3692-FE58660BA42A}"/>
          </ac:picMkLst>
        </pc:picChg>
      </pc:sldChg>
      <pc:sldChg chg="addSp modSp mod">
        <pc:chgData name="Michael Simony" userId="8bcfe3b4f651e846" providerId="LiveId" clId="{E623D334-AD4B-44AD-8B49-DF39F287D45E}" dt="2025-12-09T07:24:20.510" v="2519" actId="255"/>
        <pc:sldMkLst>
          <pc:docMk/>
          <pc:sldMk cId="2727850971" sldId="270"/>
        </pc:sldMkLst>
        <pc:spChg chg="mod">
          <ac:chgData name="Michael Simony" userId="8bcfe3b4f651e846" providerId="LiveId" clId="{E623D334-AD4B-44AD-8B49-DF39F287D45E}" dt="2025-12-09T07:24:20.510" v="2519" actId="255"/>
          <ac:spMkLst>
            <pc:docMk/>
            <pc:sldMk cId="2727850971" sldId="270"/>
            <ac:spMk id="5" creationId="{1B07C49E-AFFC-EC46-8930-E4D428F5F943}"/>
          </ac:spMkLst>
        </pc:spChg>
        <pc:graphicFrameChg chg="add mod modGraphic">
          <ac:chgData name="Michael Simony" userId="8bcfe3b4f651e846" providerId="LiveId" clId="{E623D334-AD4B-44AD-8B49-DF39F287D45E}" dt="2025-12-08T07:31:15.591" v="2355" actId="1076"/>
          <ac:graphicFrameMkLst>
            <pc:docMk/>
            <pc:sldMk cId="2727850971" sldId="270"/>
            <ac:graphicFrameMk id="2" creationId="{3CE4DD7C-8C6D-A5E6-669A-7B630DC4A519}"/>
          </ac:graphicFrameMkLst>
        </pc:graphicFrameChg>
      </pc:sldChg>
      <pc:sldChg chg="modSp mod">
        <pc:chgData name="Michael Simony" userId="8bcfe3b4f651e846" providerId="LiveId" clId="{E623D334-AD4B-44AD-8B49-DF39F287D45E}" dt="2025-12-19T08:30:09.733" v="4379" actId="6549"/>
        <pc:sldMkLst>
          <pc:docMk/>
          <pc:sldMk cId="1630123617" sldId="274"/>
        </pc:sldMkLst>
        <pc:spChg chg="mod">
          <ac:chgData name="Michael Simony" userId="8bcfe3b4f651e846" providerId="LiveId" clId="{E623D334-AD4B-44AD-8B49-DF39F287D45E}" dt="2025-12-19T08:30:09.733" v="4379" actId="6549"/>
          <ac:spMkLst>
            <pc:docMk/>
            <pc:sldMk cId="1630123617" sldId="274"/>
            <ac:spMk id="5" creationId="{28684E62-A9F8-4E7A-AB01-78893062A1B4}"/>
          </ac:spMkLst>
        </pc:spChg>
      </pc:sldChg>
      <pc:sldChg chg="modSp mod">
        <pc:chgData name="Michael Simony" userId="8bcfe3b4f651e846" providerId="LiveId" clId="{E623D334-AD4B-44AD-8B49-DF39F287D45E}" dt="2025-12-19T08:30:25.465" v="4380" actId="1076"/>
        <pc:sldMkLst>
          <pc:docMk/>
          <pc:sldMk cId="3410008520" sldId="275"/>
        </pc:sldMkLst>
        <pc:spChg chg="mod">
          <ac:chgData name="Michael Simony" userId="8bcfe3b4f651e846" providerId="LiveId" clId="{E623D334-AD4B-44AD-8B49-DF39F287D45E}" dt="2025-12-19T08:30:25.465" v="4380" actId="1076"/>
          <ac:spMkLst>
            <pc:docMk/>
            <pc:sldMk cId="3410008520" sldId="275"/>
            <ac:spMk id="5" creationId="{28684E62-A9F8-4E7A-AB01-78893062A1B4}"/>
          </ac:spMkLst>
        </pc:spChg>
      </pc:sldChg>
      <pc:sldChg chg="addSp modSp mod">
        <pc:chgData name="Michael Simony" userId="8bcfe3b4f651e846" providerId="LiveId" clId="{E623D334-AD4B-44AD-8B49-DF39F287D45E}" dt="2025-12-19T08:25:30.112" v="4367" actId="20577"/>
        <pc:sldMkLst>
          <pc:docMk/>
          <pc:sldMk cId="2459446073" sldId="289"/>
        </pc:sldMkLst>
        <pc:spChg chg="mod">
          <ac:chgData name="Michael Simony" userId="8bcfe3b4f651e846" providerId="LiveId" clId="{E623D334-AD4B-44AD-8B49-DF39F287D45E}" dt="2025-12-19T08:25:30.112" v="4367" actId="20577"/>
          <ac:spMkLst>
            <pc:docMk/>
            <pc:sldMk cId="2459446073" sldId="289"/>
            <ac:spMk id="5" creationId="{1B07C49E-AFFC-EC46-8930-E4D428F5F943}"/>
          </ac:spMkLst>
        </pc:spChg>
        <pc:picChg chg="add mod">
          <ac:chgData name="Michael Simony" userId="8bcfe3b4f651e846" providerId="LiveId" clId="{E623D334-AD4B-44AD-8B49-DF39F287D45E}" dt="2025-12-19T08:24:28.049" v="4278" actId="14100"/>
          <ac:picMkLst>
            <pc:docMk/>
            <pc:sldMk cId="2459446073" sldId="289"/>
            <ac:picMk id="3" creationId="{1E651307-70F5-CD72-7118-CABCC178E519}"/>
          </ac:picMkLst>
        </pc:picChg>
        <pc:picChg chg="add mod">
          <ac:chgData name="Michael Simony" userId="8bcfe3b4f651e846" providerId="LiveId" clId="{E623D334-AD4B-44AD-8B49-DF39F287D45E}" dt="2025-12-19T08:24:30.521" v="4279" actId="1076"/>
          <ac:picMkLst>
            <pc:docMk/>
            <pc:sldMk cId="2459446073" sldId="289"/>
            <ac:picMk id="7" creationId="{1B7FFB38-D93A-50B5-36B3-8ED99141C96C}"/>
          </ac:picMkLst>
        </pc:picChg>
      </pc:sldChg>
      <pc:sldChg chg="addSp modSp mod">
        <pc:chgData name="Michael Simony" userId="8bcfe3b4f651e846" providerId="LiveId" clId="{E623D334-AD4B-44AD-8B49-DF39F287D45E}" dt="2025-12-13T08:08:06.780" v="3526" actId="20577"/>
        <pc:sldMkLst>
          <pc:docMk/>
          <pc:sldMk cId="981671777" sldId="296"/>
        </pc:sldMkLst>
        <pc:spChg chg="mod">
          <ac:chgData name="Michael Simony" userId="8bcfe3b4f651e846" providerId="LiveId" clId="{E623D334-AD4B-44AD-8B49-DF39F287D45E}" dt="2025-12-13T08:08:06.780" v="3526" actId="20577"/>
          <ac:spMkLst>
            <pc:docMk/>
            <pc:sldMk cId="981671777" sldId="296"/>
            <ac:spMk id="2" creationId="{54176327-8CC4-4356-8BBB-DC4965CE9857}"/>
          </ac:spMkLst>
        </pc:spChg>
        <pc:spChg chg="mod">
          <ac:chgData name="Michael Simony" userId="8bcfe3b4f651e846" providerId="LiveId" clId="{E623D334-AD4B-44AD-8B49-DF39F287D45E}" dt="2025-12-13T08:07:29.739" v="3478" actId="20577"/>
          <ac:spMkLst>
            <pc:docMk/>
            <pc:sldMk cId="981671777" sldId="296"/>
            <ac:spMk id="5" creationId="{85D9F803-CDBC-C74C-AF1B-2B5937D1C241}"/>
          </ac:spMkLst>
        </pc:spChg>
        <pc:spChg chg="add mod">
          <ac:chgData name="Michael Simony" userId="8bcfe3b4f651e846" providerId="LiveId" clId="{E623D334-AD4B-44AD-8B49-DF39F287D45E}" dt="2025-12-13T08:05:13.011" v="3326" actId="1076"/>
          <ac:spMkLst>
            <pc:docMk/>
            <pc:sldMk cId="981671777" sldId="296"/>
            <ac:spMk id="12" creationId="{8665DDD9-AE4E-6B5A-5C21-EC3EAA606A4C}"/>
          </ac:spMkLst>
        </pc:spChg>
        <pc:picChg chg="add mod">
          <ac:chgData name="Michael Simony" userId="8bcfe3b4f651e846" providerId="LiveId" clId="{E623D334-AD4B-44AD-8B49-DF39F287D45E}" dt="2025-12-09T08:16:11.091" v="3185" actId="1076"/>
          <ac:picMkLst>
            <pc:docMk/>
            <pc:sldMk cId="981671777" sldId="296"/>
            <ac:picMk id="6" creationId="{E17FC0EB-229E-C998-9521-23E1552BF329}"/>
          </ac:picMkLst>
        </pc:picChg>
        <pc:picChg chg="add mod">
          <ac:chgData name="Michael Simony" userId="8bcfe3b4f651e846" providerId="LiveId" clId="{E623D334-AD4B-44AD-8B49-DF39F287D45E}" dt="2025-12-13T08:04:20.442" v="3318" actId="1076"/>
          <ac:picMkLst>
            <pc:docMk/>
            <pc:sldMk cId="981671777" sldId="296"/>
            <ac:picMk id="8" creationId="{37D18A7E-FEE3-3785-6C1E-A96B6CD4A1CA}"/>
          </ac:picMkLst>
        </pc:picChg>
        <pc:picChg chg="add mod">
          <ac:chgData name="Michael Simony" userId="8bcfe3b4f651e846" providerId="LiveId" clId="{E623D334-AD4B-44AD-8B49-DF39F287D45E}" dt="2025-12-13T08:04:14.340" v="3317" actId="1076"/>
          <ac:picMkLst>
            <pc:docMk/>
            <pc:sldMk cId="981671777" sldId="296"/>
            <ac:picMk id="10" creationId="{4247B895-EBC7-EB89-9AA0-7E9D2CCBD061}"/>
          </ac:picMkLst>
        </pc:picChg>
        <pc:cxnChg chg="add mod">
          <ac:chgData name="Michael Simony" userId="8bcfe3b4f651e846" providerId="LiveId" clId="{E623D334-AD4B-44AD-8B49-DF39F287D45E}" dt="2025-12-13T08:05:25.813" v="3329" actId="14100"/>
          <ac:cxnSpMkLst>
            <pc:docMk/>
            <pc:sldMk cId="981671777" sldId="296"/>
            <ac:cxnSpMk id="7" creationId="{2A7C30F3-25D9-9DFB-DB5E-A6234B26AC0A}"/>
          </ac:cxnSpMkLst>
        </pc:cxnChg>
      </pc:sldChg>
      <pc:sldChg chg="addSp delSp modSp mod">
        <pc:chgData name="Michael Simony" userId="8bcfe3b4f651e846" providerId="LiveId" clId="{E623D334-AD4B-44AD-8B49-DF39F287D45E}" dt="2025-12-07T13:20:00.404" v="650" actId="1076"/>
        <pc:sldMkLst>
          <pc:docMk/>
          <pc:sldMk cId="280316088" sldId="299"/>
        </pc:sldMkLst>
        <pc:spChg chg="mod">
          <ac:chgData name="Michael Simony" userId="8bcfe3b4f651e846" providerId="LiveId" clId="{E623D334-AD4B-44AD-8B49-DF39F287D45E}" dt="2025-12-06T15:27:17.163" v="581" actId="27636"/>
          <ac:spMkLst>
            <pc:docMk/>
            <pc:sldMk cId="280316088" sldId="299"/>
            <ac:spMk id="3" creationId="{AB0AB2AC-B7E6-6849-9AE9-697369407F8F}"/>
          </ac:spMkLst>
        </pc:spChg>
        <pc:picChg chg="add mod">
          <ac:chgData name="Michael Simony" userId="8bcfe3b4f651e846" providerId="LiveId" clId="{E623D334-AD4B-44AD-8B49-DF39F287D45E}" dt="2025-12-07T13:20:00.404" v="650" actId="1076"/>
          <ac:picMkLst>
            <pc:docMk/>
            <pc:sldMk cId="280316088" sldId="299"/>
            <ac:picMk id="7" creationId="{00E9B814-EBFF-54BD-60B6-DA2E224A66BD}"/>
          </ac:picMkLst>
        </pc:picChg>
      </pc:sldChg>
      <pc:sldChg chg="addSp delSp modSp mod">
        <pc:chgData name="Michael Simony" userId="8bcfe3b4f651e846" providerId="LiveId" clId="{E623D334-AD4B-44AD-8B49-DF39F287D45E}" dt="2025-12-07T14:44:40.402" v="817" actId="14100"/>
        <pc:sldMkLst>
          <pc:docMk/>
          <pc:sldMk cId="1385553969" sldId="302"/>
        </pc:sldMkLst>
        <pc:spChg chg="mod">
          <ac:chgData name="Michael Simony" userId="8bcfe3b4f651e846" providerId="LiveId" clId="{E623D334-AD4B-44AD-8B49-DF39F287D45E}" dt="2025-12-07T14:44:40.402" v="817" actId="14100"/>
          <ac:spMkLst>
            <pc:docMk/>
            <pc:sldMk cId="1385553969" sldId="302"/>
            <ac:spMk id="3" creationId="{AB0AB2AC-B7E6-6849-9AE9-697369407F8F}"/>
          </ac:spMkLst>
        </pc:spChg>
        <pc:picChg chg="add mod ord">
          <ac:chgData name="Michael Simony" userId="8bcfe3b4f651e846" providerId="LiveId" clId="{E623D334-AD4B-44AD-8B49-DF39F287D45E}" dt="2025-12-07T13:51:06.760" v="660" actId="167"/>
          <ac:picMkLst>
            <pc:docMk/>
            <pc:sldMk cId="1385553969" sldId="302"/>
            <ac:picMk id="7" creationId="{67B9D26F-0590-E13A-9CE3-17F2A3CA8D13}"/>
          </ac:picMkLst>
        </pc:picChg>
      </pc:sldChg>
      <pc:sldChg chg="addSp modSp mod">
        <pc:chgData name="Michael Simony" userId="8bcfe3b4f651e846" providerId="LiveId" clId="{E623D334-AD4B-44AD-8B49-DF39F287D45E}" dt="2025-12-07T19:14:59.309" v="2285" actId="108"/>
        <pc:sldMkLst>
          <pc:docMk/>
          <pc:sldMk cId="3869789237" sldId="304"/>
        </pc:sldMkLst>
        <pc:spChg chg="mod">
          <ac:chgData name="Michael Simony" userId="8bcfe3b4f651e846" providerId="LiveId" clId="{E623D334-AD4B-44AD-8B49-DF39F287D45E}" dt="2025-12-07T19:14:59.309" v="2285" actId="108"/>
          <ac:spMkLst>
            <pc:docMk/>
            <pc:sldMk cId="3869789237" sldId="304"/>
            <ac:spMk id="3" creationId="{373827F3-F386-AA4E-80ED-D86DEF8C158D}"/>
          </ac:spMkLst>
        </pc:spChg>
        <pc:picChg chg="add mod">
          <ac:chgData name="Michael Simony" userId="8bcfe3b4f651e846" providerId="LiveId" clId="{E623D334-AD4B-44AD-8B49-DF39F287D45E}" dt="2025-12-07T18:53:50.168" v="1722" actId="1076"/>
          <ac:picMkLst>
            <pc:docMk/>
            <pc:sldMk cId="3869789237" sldId="304"/>
            <ac:picMk id="6" creationId="{DE62DDE0-DD95-E028-5528-BE5944A09FBE}"/>
          </ac:picMkLst>
        </pc:picChg>
      </pc:sldChg>
      <pc:sldChg chg="addSp modSp mod">
        <pc:chgData name="Michael Simony" userId="8bcfe3b4f651e846" providerId="LiveId" clId="{E623D334-AD4B-44AD-8B49-DF39F287D45E}" dt="2025-12-07T19:05:43.100" v="2188" actId="20577"/>
        <pc:sldMkLst>
          <pc:docMk/>
          <pc:sldMk cId="80090182" sldId="305"/>
        </pc:sldMkLst>
        <pc:spChg chg="mod">
          <ac:chgData name="Michael Simony" userId="8bcfe3b4f651e846" providerId="LiveId" clId="{E623D334-AD4B-44AD-8B49-DF39F287D45E}" dt="2025-12-07T19:05:43.100" v="2188" actId="20577"/>
          <ac:spMkLst>
            <pc:docMk/>
            <pc:sldMk cId="80090182" sldId="305"/>
            <ac:spMk id="3" creationId="{373827F3-F386-AA4E-80ED-D86DEF8C158D}"/>
          </ac:spMkLst>
        </pc:spChg>
        <pc:picChg chg="add mod">
          <ac:chgData name="Michael Simony" userId="8bcfe3b4f651e846" providerId="LiveId" clId="{E623D334-AD4B-44AD-8B49-DF39F287D45E}" dt="2025-12-07T19:02:07.809" v="1904" actId="1076"/>
          <ac:picMkLst>
            <pc:docMk/>
            <pc:sldMk cId="80090182" sldId="305"/>
            <ac:picMk id="6" creationId="{3D4ED44F-B474-AB6E-9652-E5B1D53B9508}"/>
          </ac:picMkLst>
        </pc:picChg>
      </pc:sldChg>
      <pc:sldChg chg="addSp modSp mod">
        <pc:chgData name="Michael Simony" userId="8bcfe3b4f651e846" providerId="LiveId" clId="{E623D334-AD4B-44AD-8B49-DF39F287D45E}" dt="2025-12-07T19:21:28.339" v="2322" actId="14100"/>
        <pc:sldMkLst>
          <pc:docMk/>
          <pc:sldMk cId="3145340593" sldId="306"/>
        </pc:sldMkLst>
        <pc:spChg chg="mod">
          <ac:chgData name="Michael Simony" userId="8bcfe3b4f651e846" providerId="LiveId" clId="{E623D334-AD4B-44AD-8B49-DF39F287D45E}" dt="2025-12-07T19:21:28.339" v="2322" actId="14100"/>
          <ac:spMkLst>
            <pc:docMk/>
            <pc:sldMk cId="3145340593" sldId="306"/>
            <ac:spMk id="3" creationId="{373827F3-F386-AA4E-80ED-D86DEF8C158D}"/>
          </ac:spMkLst>
        </pc:spChg>
        <pc:picChg chg="add mod">
          <ac:chgData name="Michael Simony" userId="8bcfe3b4f651e846" providerId="LiveId" clId="{E623D334-AD4B-44AD-8B49-DF39F287D45E}" dt="2025-12-07T19:18:59.098" v="2302" actId="1076"/>
          <ac:picMkLst>
            <pc:docMk/>
            <pc:sldMk cId="3145340593" sldId="306"/>
            <ac:picMk id="6" creationId="{27751A96-601A-CB0D-ECC6-449E5242D10B}"/>
          </ac:picMkLst>
        </pc:picChg>
      </pc:sldChg>
      <pc:sldChg chg="addSp modSp mod">
        <pc:chgData name="Michael Simony" userId="8bcfe3b4f651e846" providerId="LiveId" clId="{E623D334-AD4B-44AD-8B49-DF39F287D45E}" dt="2025-12-07T19:18:14.977" v="2298" actId="108"/>
        <pc:sldMkLst>
          <pc:docMk/>
          <pc:sldMk cId="1106727586" sldId="307"/>
        </pc:sldMkLst>
        <pc:spChg chg="mod">
          <ac:chgData name="Michael Simony" userId="8bcfe3b4f651e846" providerId="LiveId" clId="{E623D334-AD4B-44AD-8B49-DF39F287D45E}" dt="2025-12-07T19:18:14.977" v="2298" actId="108"/>
          <ac:spMkLst>
            <pc:docMk/>
            <pc:sldMk cId="1106727586" sldId="307"/>
            <ac:spMk id="3" creationId="{373827F3-F386-AA4E-80ED-D86DEF8C158D}"/>
          </ac:spMkLst>
        </pc:spChg>
        <pc:picChg chg="add mod">
          <ac:chgData name="Michael Simony" userId="8bcfe3b4f651e846" providerId="LiveId" clId="{E623D334-AD4B-44AD-8B49-DF39F287D45E}" dt="2025-12-07T19:07:02.283" v="2195" actId="1076"/>
          <ac:picMkLst>
            <pc:docMk/>
            <pc:sldMk cId="1106727586" sldId="307"/>
            <ac:picMk id="6" creationId="{72BA54A2-03D1-7A47-FFF3-C64BBA48487A}"/>
          </ac:picMkLst>
        </pc:picChg>
      </pc:sldChg>
      <pc:sldChg chg="addSp modSp mod">
        <pc:chgData name="Michael Simony" userId="8bcfe3b4f651e846" providerId="LiveId" clId="{E623D334-AD4B-44AD-8B49-DF39F287D45E}" dt="2025-12-07T19:24:39.312" v="2340" actId="14100"/>
        <pc:sldMkLst>
          <pc:docMk/>
          <pc:sldMk cId="706594483" sldId="308"/>
        </pc:sldMkLst>
        <pc:spChg chg="mod">
          <ac:chgData name="Michael Simony" userId="8bcfe3b4f651e846" providerId="LiveId" clId="{E623D334-AD4B-44AD-8B49-DF39F287D45E}" dt="2025-12-07T19:24:39.312" v="2340" actId="14100"/>
          <ac:spMkLst>
            <pc:docMk/>
            <pc:sldMk cId="706594483" sldId="308"/>
            <ac:spMk id="3" creationId="{373827F3-F386-AA4E-80ED-D86DEF8C158D}"/>
          </ac:spMkLst>
        </pc:spChg>
        <pc:picChg chg="add mod">
          <ac:chgData name="Michael Simony" userId="8bcfe3b4f651e846" providerId="LiveId" clId="{E623D334-AD4B-44AD-8B49-DF39F287D45E}" dt="2025-12-07T19:22:27.332" v="2326" actId="1076"/>
          <ac:picMkLst>
            <pc:docMk/>
            <pc:sldMk cId="706594483" sldId="308"/>
            <ac:picMk id="6" creationId="{C7CC992B-A6B7-47EB-5A8F-B22A0122003B}"/>
          </ac:picMkLst>
        </pc:picChg>
      </pc:sldChg>
      <pc:sldChg chg="addSp modSp mod">
        <pc:chgData name="Michael Simony" userId="8bcfe3b4f651e846" providerId="LiveId" clId="{E623D334-AD4B-44AD-8B49-DF39F287D45E}" dt="2025-12-09T07:24:40.090" v="2525" actId="20577"/>
        <pc:sldMkLst>
          <pc:docMk/>
          <pc:sldMk cId="1794738657" sldId="309"/>
        </pc:sldMkLst>
        <pc:spChg chg="mod">
          <ac:chgData name="Michael Simony" userId="8bcfe3b4f651e846" providerId="LiveId" clId="{E623D334-AD4B-44AD-8B49-DF39F287D45E}" dt="2025-12-09T07:24:40.090" v="2525" actId="20577"/>
          <ac:spMkLst>
            <pc:docMk/>
            <pc:sldMk cId="1794738657" sldId="309"/>
            <ac:spMk id="5" creationId="{1B07C49E-AFFC-EC46-8930-E4D428F5F943}"/>
          </ac:spMkLst>
        </pc:spChg>
        <pc:picChg chg="add mod">
          <ac:chgData name="Michael Simony" userId="8bcfe3b4f651e846" providerId="LiveId" clId="{E623D334-AD4B-44AD-8B49-DF39F287D45E}" dt="2025-12-08T07:37:06.107" v="2499" actId="1076"/>
          <ac:picMkLst>
            <pc:docMk/>
            <pc:sldMk cId="1794738657" sldId="309"/>
            <ac:picMk id="7" creationId="{8CE19524-DD95-874E-FDBB-E35F66AE1AC3}"/>
          </ac:picMkLst>
        </pc:picChg>
      </pc:sldChg>
      <pc:sldChg chg="addSp modSp mod">
        <pc:chgData name="Michael Simony" userId="8bcfe3b4f651e846" providerId="LiveId" clId="{E623D334-AD4B-44AD-8B49-DF39F287D45E}" dt="2025-12-09T07:31:02.583" v="2550" actId="1076"/>
        <pc:sldMkLst>
          <pc:docMk/>
          <pc:sldMk cId="4010014743" sldId="310"/>
        </pc:sldMkLst>
        <pc:spChg chg="mod">
          <ac:chgData name="Michael Simony" userId="8bcfe3b4f651e846" providerId="LiveId" clId="{E623D334-AD4B-44AD-8B49-DF39F287D45E}" dt="2025-12-09T07:30:29.153" v="2546" actId="20577"/>
          <ac:spMkLst>
            <pc:docMk/>
            <pc:sldMk cId="4010014743" sldId="310"/>
            <ac:spMk id="5" creationId="{1B07C49E-AFFC-EC46-8930-E4D428F5F943}"/>
          </ac:spMkLst>
        </pc:spChg>
        <pc:graphicFrameChg chg="add mod modGraphic">
          <ac:chgData name="Michael Simony" userId="8bcfe3b4f651e846" providerId="LiveId" clId="{E623D334-AD4B-44AD-8B49-DF39F287D45E}" dt="2025-12-09T07:31:02.583" v="2550" actId="1076"/>
          <ac:graphicFrameMkLst>
            <pc:docMk/>
            <pc:sldMk cId="4010014743" sldId="310"/>
            <ac:graphicFrameMk id="2" creationId="{47BF7ACC-B09A-9988-E508-792FF72440CF}"/>
          </ac:graphicFrameMkLst>
        </pc:graphicFrameChg>
      </pc:sldChg>
      <pc:sldChg chg="addSp modSp mod">
        <pc:chgData name="Michael Simony" userId="8bcfe3b4f651e846" providerId="LiveId" clId="{E623D334-AD4B-44AD-8B49-DF39F287D45E}" dt="2025-12-09T07:36:03.967" v="2638" actId="27636"/>
        <pc:sldMkLst>
          <pc:docMk/>
          <pc:sldMk cId="2735560525" sldId="311"/>
        </pc:sldMkLst>
        <pc:spChg chg="mod">
          <ac:chgData name="Michael Simony" userId="8bcfe3b4f651e846" providerId="LiveId" clId="{E623D334-AD4B-44AD-8B49-DF39F287D45E}" dt="2025-12-09T07:36:03.967" v="2638" actId="27636"/>
          <ac:spMkLst>
            <pc:docMk/>
            <pc:sldMk cId="2735560525" sldId="311"/>
            <ac:spMk id="5" creationId="{1B07C49E-AFFC-EC46-8930-E4D428F5F943}"/>
          </ac:spMkLst>
        </pc:spChg>
        <pc:graphicFrameChg chg="add mod modGraphic">
          <ac:chgData name="Michael Simony" userId="8bcfe3b4f651e846" providerId="LiveId" clId="{E623D334-AD4B-44AD-8B49-DF39F287D45E}" dt="2025-12-09T07:36:00.742" v="2636" actId="1076"/>
          <ac:graphicFrameMkLst>
            <pc:docMk/>
            <pc:sldMk cId="2735560525" sldId="311"/>
            <ac:graphicFrameMk id="2" creationId="{FD9102D8-710B-81C5-41D7-F481AC01ECCB}"/>
          </ac:graphicFrameMkLst>
        </pc:graphicFrameChg>
      </pc:sldChg>
      <pc:sldChg chg="addSp modSp mod">
        <pc:chgData name="Michael Simony" userId="8bcfe3b4f651e846" providerId="LiveId" clId="{E623D334-AD4B-44AD-8B49-DF39F287D45E}" dt="2025-12-09T07:56:09.310" v="3092" actId="27636"/>
        <pc:sldMkLst>
          <pc:docMk/>
          <pc:sldMk cId="1434679925" sldId="312"/>
        </pc:sldMkLst>
        <pc:spChg chg="mod">
          <ac:chgData name="Michael Simony" userId="8bcfe3b4f651e846" providerId="LiveId" clId="{E623D334-AD4B-44AD-8B49-DF39F287D45E}" dt="2025-12-09T07:56:09.310" v="3092" actId="27636"/>
          <ac:spMkLst>
            <pc:docMk/>
            <pc:sldMk cId="1434679925" sldId="312"/>
            <ac:spMk id="5" creationId="{1B07C49E-AFFC-EC46-8930-E4D428F5F943}"/>
          </ac:spMkLst>
        </pc:spChg>
        <pc:graphicFrameChg chg="add mod modGraphic">
          <ac:chgData name="Michael Simony" userId="8bcfe3b4f651e846" providerId="LiveId" clId="{E623D334-AD4B-44AD-8B49-DF39F287D45E}" dt="2025-12-09T07:37:37.496" v="2660" actId="1076"/>
          <ac:graphicFrameMkLst>
            <pc:docMk/>
            <pc:sldMk cId="1434679925" sldId="312"/>
            <ac:graphicFrameMk id="2" creationId="{03131395-2C27-D104-B0AD-894708FA00BB}"/>
          </ac:graphicFrameMkLst>
        </pc:graphicFrameChg>
      </pc:sldChg>
      <pc:sldChg chg="addSp modSp mod">
        <pc:chgData name="Michael Simony" userId="8bcfe3b4f651e846" providerId="LiveId" clId="{E623D334-AD4B-44AD-8B49-DF39F287D45E}" dt="2025-12-09T07:55:37.753" v="3081" actId="20577"/>
        <pc:sldMkLst>
          <pc:docMk/>
          <pc:sldMk cId="1756972646" sldId="313"/>
        </pc:sldMkLst>
        <pc:spChg chg="mod">
          <ac:chgData name="Michael Simony" userId="8bcfe3b4f651e846" providerId="LiveId" clId="{E623D334-AD4B-44AD-8B49-DF39F287D45E}" dt="2025-12-09T07:55:37.753" v="3081" actId="20577"/>
          <ac:spMkLst>
            <pc:docMk/>
            <pc:sldMk cId="1756972646" sldId="313"/>
            <ac:spMk id="5" creationId="{1B07C49E-AFFC-EC46-8930-E4D428F5F943}"/>
          </ac:spMkLst>
        </pc:spChg>
        <pc:graphicFrameChg chg="add mod modGraphic">
          <ac:chgData name="Michael Simony" userId="8bcfe3b4f651e846" providerId="LiveId" clId="{E623D334-AD4B-44AD-8B49-DF39F287D45E}" dt="2025-12-09T07:45:39.209" v="2942" actId="1076"/>
          <ac:graphicFrameMkLst>
            <pc:docMk/>
            <pc:sldMk cId="1756972646" sldId="313"/>
            <ac:graphicFrameMk id="2" creationId="{64508FFD-AB67-AFBF-C1C5-FE913A45D75D}"/>
          </ac:graphicFrameMkLst>
        </pc:graphicFrameChg>
      </pc:sldChg>
      <pc:sldChg chg="addSp modSp mod">
        <pc:chgData name="Michael Simony" userId="8bcfe3b4f651e846" providerId="LiveId" clId="{E623D334-AD4B-44AD-8B49-DF39F287D45E}" dt="2025-12-09T07:56:00.345" v="3089" actId="20577"/>
        <pc:sldMkLst>
          <pc:docMk/>
          <pc:sldMk cId="639399535" sldId="314"/>
        </pc:sldMkLst>
        <pc:spChg chg="mod">
          <ac:chgData name="Michael Simony" userId="8bcfe3b4f651e846" providerId="LiveId" clId="{E623D334-AD4B-44AD-8B49-DF39F287D45E}" dt="2025-12-09T07:56:00.345" v="3089" actId="20577"/>
          <ac:spMkLst>
            <pc:docMk/>
            <pc:sldMk cId="639399535" sldId="314"/>
            <ac:spMk id="5" creationId="{1B07C49E-AFFC-EC46-8930-E4D428F5F943}"/>
          </ac:spMkLst>
        </pc:spChg>
        <pc:picChg chg="add mod">
          <ac:chgData name="Michael Simony" userId="8bcfe3b4f651e846" providerId="LiveId" clId="{E623D334-AD4B-44AD-8B49-DF39F287D45E}" dt="2025-12-09T07:40:30.562" v="2761" actId="962"/>
          <ac:picMkLst>
            <pc:docMk/>
            <pc:sldMk cId="639399535" sldId="314"/>
            <ac:picMk id="6" creationId="{2C483373-872B-D398-D48A-31B13542C20A}"/>
          </ac:picMkLst>
        </pc:picChg>
      </pc:sldChg>
      <pc:sldChg chg="addSp modSp mod">
        <pc:chgData name="Michael Simony" userId="8bcfe3b4f651e846" providerId="LiveId" clId="{E623D334-AD4B-44AD-8B49-DF39F287D45E}" dt="2025-12-09T08:00:49.295" v="3116" actId="14100"/>
        <pc:sldMkLst>
          <pc:docMk/>
          <pc:sldMk cId="3566646398" sldId="315"/>
        </pc:sldMkLst>
        <pc:spChg chg="mod">
          <ac:chgData name="Michael Simony" userId="8bcfe3b4f651e846" providerId="LiveId" clId="{E623D334-AD4B-44AD-8B49-DF39F287D45E}" dt="2025-12-09T08:00:49.295" v="3116" actId="14100"/>
          <ac:spMkLst>
            <pc:docMk/>
            <pc:sldMk cId="3566646398" sldId="315"/>
            <ac:spMk id="5" creationId="{1B07C49E-AFFC-EC46-8930-E4D428F5F943}"/>
          </ac:spMkLst>
        </pc:spChg>
        <pc:graphicFrameChg chg="add mod modGraphic">
          <ac:chgData name="Michael Simony" userId="8bcfe3b4f651e846" providerId="LiveId" clId="{E623D334-AD4B-44AD-8B49-DF39F287D45E}" dt="2025-12-09T07:50:32.715" v="3036" actId="14100"/>
          <ac:graphicFrameMkLst>
            <pc:docMk/>
            <pc:sldMk cId="3566646398" sldId="315"/>
            <ac:graphicFrameMk id="2" creationId="{9AB78727-4502-53EB-5B72-4CC34A7AA5AF}"/>
          </ac:graphicFrameMkLst>
        </pc:graphicFrameChg>
      </pc:sldChg>
      <pc:sldChg chg="addSp modSp mod">
        <pc:chgData name="Michael Simony" userId="8bcfe3b4f651e846" providerId="LiveId" clId="{E623D334-AD4B-44AD-8B49-DF39F287D45E}" dt="2025-12-09T07:59:48.087" v="3113" actId="27636"/>
        <pc:sldMkLst>
          <pc:docMk/>
          <pc:sldMk cId="1398439132" sldId="316"/>
        </pc:sldMkLst>
        <pc:spChg chg="mod">
          <ac:chgData name="Michael Simony" userId="8bcfe3b4f651e846" providerId="LiveId" clId="{E623D334-AD4B-44AD-8B49-DF39F287D45E}" dt="2025-12-09T07:59:48.087" v="3113" actId="27636"/>
          <ac:spMkLst>
            <pc:docMk/>
            <pc:sldMk cId="1398439132" sldId="316"/>
            <ac:spMk id="5" creationId="{1B07C49E-AFFC-EC46-8930-E4D428F5F943}"/>
          </ac:spMkLst>
        </pc:spChg>
        <pc:picChg chg="add mod">
          <ac:chgData name="Michael Simony" userId="8bcfe3b4f651e846" providerId="LiveId" clId="{E623D334-AD4B-44AD-8B49-DF39F287D45E}" dt="2025-12-09T07:58:27.748" v="3104" actId="1076"/>
          <ac:picMkLst>
            <pc:docMk/>
            <pc:sldMk cId="1398439132" sldId="316"/>
            <ac:picMk id="6" creationId="{8B17A95C-2C74-0CE0-D902-A2239E20D307}"/>
          </ac:picMkLst>
        </pc:picChg>
      </pc:sldChg>
      <pc:sldChg chg="addSp delSp modSp mod">
        <pc:chgData name="Michael Simony" userId="8bcfe3b4f651e846" providerId="LiveId" clId="{E623D334-AD4B-44AD-8B49-DF39F287D45E}" dt="2025-12-09T08:04:50.144" v="3145" actId="255"/>
        <pc:sldMkLst>
          <pc:docMk/>
          <pc:sldMk cId="3975168428" sldId="317"/>
        </pc:sldMkLst>
        <pc:spChg chg="mod">
          <ac:chgData name="Michael Simony" userId="8bcfe3b4f651e846" providerId="LiveId" clId="{E623D334-AD4B-44AD-8B49-DF39F287D45E}" dt="2025-12-09T08:04:50.144" v="3145" actId="255"/>
          <ac:spMkLst>
            <pc:docMk/>
            <pc:sldMk cId="3975168428" sldId="317"/>
            <ac:spMk id="5" creationId="{1B07C49E-AFFC-EC46-8930-E4D428F5F943}"/>
          </ac:spMkLst>
        </pc:spChg>
        <pc:picChg chg="add mod">
          <ac:chgData name="Michael Simony" userId="8bcfe3b4f651e846" providerId="LiveId" clId="{E623D334-AD4B-44AD-8B49-DF39F287D45E}" dt="2025-12-09T08:04:25.405" v="3142" actId="14100"/>
          <ac:picMkLst>
            <pc:docMk/>
            <pc:sldMk cId="3975168428" sldId="317"/>
            <ac:picMk id="7" creationId="{0DD2A932-2FF4-E850-A5CE-7FEEC384B313}"/>
          </ac:picMkLst>
        </pc:picChg>
      </pc:sldChg>
      <pc:sldChg chg="addSp delSp modSp mod">
        <pc:chgData name="Michael Simony" userId="8bcfe3b4f651e846" providerId="LiveId" clId="{E623D334-AD4B-44AD-8B49-DF39F287D45E}" dt="2025-12-15T07:22:45.902" v="3838" actId="20577"/>
        <pc:sldMkLst>
          <pc:docMk/>
          <pc:sldMk cId="239597884" sldId="318"/>
        </pc:sldMkLst>
        <pc:spChg chg="mod">
          <ac:chgData name="Michael Simony" userId="8bcfe3b4f651e846" providerId="LiveId" clId="{E623D334-AD4B-44AD-8B49-DF39F287D45E}" dt="2025-12-15T07:22:45.902" v="3838" actId="20577"/>
          <ac:spMkLst>
            <pc:docMk/>
            <pc:sldMk cId="239597884" sldId="318"/>
            <ac:spMk id="5" creationId="{85D9F803-CDBC-C74C-AF1B-2B5937D1C241}"/>
          </ac:spMkLst>
        </pc:spChg>
        <pc:spChg chg="mod">
          <ac:chgData name="Michael Simony" userId="8bcfe3b4f651e846" providerId="LiveId" clId="{E623D334-AD4B-44AD-8B49-DF39F287D45E}" dt="2025-12-14T16:55:56.402" v="3541" actId="20577"/>
          <ac:spMkLst>
            <pc:docMk/>
            <pc:sldMk cId="239597884" sldId="318"/>
            <ac:spMk id="8" creationId="{2E0ECA32-E146-40DA-85CD-9677244BC3EC}"/>
          </ac:spMkLst>
        </pc:spChg>
        <pc:spChg chg="add mod">
          <ac:chgData name="Michael Simony" userId="8bcfe3b4f651e846" providerId="LiveId" clId="{E623D334-AD4B-44AD-8B49-DF39F287D45E}" dt="2025-12-14T16:59:16.238" v="3609" actId="1076"/>
          <ac:spMkLst>
            <pc:docMk/>
            <pc:sldMk cId="239597884" sldId="318"/>
            <ac:spMk id="12" creationId="{53A10EF9-6C71-6EA8-7D75-632D23D01E7A}"/>
          </ac:spMkLst>
        </pc:spChg>
        <pc:spChg chg="add mod">
          <ac:chgData name="Michael Simony" userId="8bcfe3b4f651e846" providerId="LiveId" clId="{E623D334-AD4B-44AD-8B49-DF39F287D45E}" dt="2025-12-14T16:57:58.750" v="3576" actId="20577"/>
          <ac:spMkLst>
            <pc:docMk/>
            <pc:sldMk cId="239597884" sldId="318"/>
            <ac:spMk id="13" creationId="{9789B550-4B71-349F-56F5-614FFFB7E5BC}"/>
          </ac:spMkLst>
        </pc:spChg>
        <pc:spChg chg="add del mod">
          <ac:chgData name="Michael Simony" userId="8bcfe3b4f651e846" providerId="LiveId" clId="{E623D334-AD4B-44AD-8B49-DF39F287D45E}" dt="2025-12-14T17:01:15.125" v="3626" actId="164"/>
          <ac:spMkLst>
            <pc:docMk/>
            <pc:sldMk cId="239597884" sldId="318"/>
            <ac:spMk id="14" creationId="{9CD13904-A4B4-C379-6D56-2A7C390D5B64}"/>
          </ac:spMkLst>
        </pc:spChg>
        <pc:grpChg chg="add mod">
          <ac:chgData name="Michael Simony" userId="8bcfe3b4f651e846" providerId="LiveId" clId="{E623D334-AD4B-44AD-8B49-DF39F287D45E}" dt="2025-12-14T17:01:15.125" v="3626" actId="164"/>
          <ac:grpSpMkLst>
            <pc:docMk/>
            <pc:sldMk cId="239597884" sldId="318"/>
            <ac:grpSpMk id="19" creationId="{C976932B-81BE-316F-FE91-C1DEDFA89C98}"/>
          </ac:grpSpMkLst>
        </pc:grpChg>
        <pc:picChg chg="add mod">
          <ac:chgData name="Michael Simony" userId="8bcfe3b4f651e846" providerId="LiveId" clId="{E623D334-AD4B-44AD-8B49-DF39F287D45E}" dt="2025-12-14T16:56:19.771" v="3551" actId="1076"/>
          <ac:picMkLst>
            <pc:docMk/>
            <pc:sldMk cId="239597884" sldId="318"/>
            <ac:picMk id="4" creationId="{3A6E04A2-ACB7-7E82-1365-9FE179FB6EF6}"/>
          </ac:picMkLst>
        </pc:picChg>
        <pc:picChg chg="add mod">
          <ac:chgData name="Michael Simony" userId="8bcfe3b4f651e846" providerId="LiveId" clId="{E623D334-AD4B-44AD-8B49-DF39F287D45E}" dt="2025-12-14T16:56:24.668" v="3553" actId="14100"/>
          <ac:picMkLst>
            <pc:docMk/>
            <pc:sldMk cId="239597884" sldId="318"/>
            <ac:picMk id="7" creationId="{2287FCD1-43C9-8331-C594-B4F805E7865D}"/>
          </ac:picMkLst>
        </pc:picChg>
        <pc:picChg chg="add mod">
          <ac:chgData name="Michael Simony" userId="8bcfe3b4f651e846" providerId="LiveId" clId="{E623D334-AD4B-44AD-8B49-DF39F287D45E}" dt="2025-12-14T17:01:15.125" v="3626" actId="164"/>
          <ac:picMkLst>
            <pc:docMk/>
            <pc:sldMk cId="239597884" sldId="318"/>
            <ac:picMk id="10" creationId="{3302EAD6-F328-869E-C73D-09214D6E26C4}"/>
          </ac:picMkLst>
        </pc:picChg>
        <pc:picChg chg="add mod">
          <ac:chgData name="Michael Simony" userId="8bcfe3b4f651e846" providerId="LiveId" clId="{E623D334-AD4B-44AD-8B49-DF39F287D45E}" dt="2025-12-14T17:01:15.125" v="3626" actId="164"/>
          <ac:picMkLst>
            <pc:docMk/>
            <pc:sldMk cId="239597884" sldId="318"/>
            <ac:picMk id="16" creationId="{C8BA6C0C-09D8-EFAC-E349-4382A529A418}"/>
          </ac:picMkLst>
        </pc:picChg>
        <pc:picChg chg="add mod">
          <ac:chgData name="Michael Simony" userId="8bcfe3b4f651e846" providerId="LiveId" clId="{E623D334-AD4B-44AD-8B49-DF39F287D45E}" dt="2025-12-14T17:01:15.125" v="3626" actId="164"/>
          <ac:picMkLst>
            <pc:docMk/>
            <pc:sldMk cId="239597884" sldId="318"/>
            <ac:picMk id="18" creationId="{C753ED32-2586-B9ED-EECB-34D52ED9A273}"/>
          </ac:picMkLst>
        </pc:picChg>
      </pc:sldChg>
      <pc:sldChg chg="addSp modSp mod">
        <pc:chgData name="Michael Simony" userId="8bcfe3b4f651e846" providerId="LiveId" clId="{E623D334-AD4B-44AD-8B49-DF39F287D45E}" dt="2025-12-15T08:20:34.001" v="4044" actId="27636"/>
        <pc:sldMkLst>
          <pc:docMk/>
          <pc:sldMk cId="232499080" sldId="319"/>
        </pc:sldMkLst>
        <pc:spChg chg="mod">
          <ac:chgData name="Michael Simony" userId="8bcfe3b4f651e846" providerId="LiveId" clId="{E623D334-AD4B-44AD-8B49-DF39F287D45E}" dt="2025-12-15T08:20:34.001" v="4044" actId="27636"/>
          <ac:spMkLst>
            <pc:docMk/>
            <pc:sldMk cId="232499080" sldId="319"/>
            <ac:spMk id="5" creationId="{85D9F803-CDBC-C74C-AF1B-2B5937D1C241}"/>
          </ac:spMkLst>
        </pc:spChg>
        <pc:spChg chg="mod">
          <ac:chgData name="Michael Simony" userId="8bcfe3b4f651e846" providerId="LiveId" clId="{E623D334-AD4B-44AD-8B49-DF39F287D45E}" dt="2025-12-15T08:10:17.468" v="3841" actId="20577"/>
          <ac:spMkLst>
            <pc:docMk/>
            <pc:sldMk cId="232499080" sldId="319"/>
            <ac:spMk id="8" creationId="{34C97452-C78A-4701-B8AB-ABFE63D5BEDE}"/>
          </ac:spMkLst>
        </pc:spChg>
        <pc:picChg chg="add mod">
          <ac:chgData name="Michael Simony" userId="8bcfe3b4f651e846" providerId="LiveId" clId="{E623D334-AD4B-44AD-8B49-DF39F287D45E}" dt="2025-12-15T08:12:37.336" v="3846" actId="1076"/>
          <ac:picMkLst>
            <pc:docMk/>
            <pc:sldMk cId="232499080" sldId="319"/>
            <ac:picMk id="4" creationId="{1CA20FDD-8BB9-DC66-BB43-BEE510E75D5F}"/>
          </ac:picMkLst>
        </pc:picChg>
        <pc:picChg chg="add mod">
          <ac:chgData name="Michael Simony" userId="8bcfe3b4f651e846" providerId="LiveId" clId="{E623D334-AD4B-44AD-8B49-DF39F287D45E}" dt="2025-12-15T08:13:17.126" v="3851" actId="1076"/>
          <ac:picMkLst>
            <pc:docMk/>
            <pc:sldMk cId="232499080" sldId="319"/>
            <ac:picMk id="7" creationId="{5C859F26-320E-23A3-752F-D1030DF082A1}"/>
          </ac:picMkLst>
        </pc:picChg>
        <pc:picChg chg="add mod">
          <ac:chgData name="Michael Simony" userId="8bcfe3b4f651e846" providerId="LiveId" clId="{E623D334-AD4B-44AD-8B49-DF39F287D45E}" dt="2025-12-15T08:13:45.412" v="3856" actId="14100"/>
          <ac:picMkLst>
            <pc:docMk/>
            <pc:sldMk cId="232499080" sldId="319"/>
            <ac:picMk id="10" creationId="{0CD8CE58-2BFE-EED0-4B3A-DC3AFFD46862}"/>
          </ac:picMkLst>
        </pc:picChg>
      </pc:sldChg>
      <pc:sldChg chg="addSp modSp mod">
        <pc:chgData name="Michael Simony" userId="8bcfe3b4f651e846" providerId="LiveId" clId="{E623D334-AD4B-44AD-8B49-DF39F287D45E}" dt="2025-12-18T16:56:12.516" v="4259" actId="14100"/>
        <pc:sldMkLst>
          <pc:docMk/>
          <pc:sldMk cId="3645034231" sldId="320"/>
        </pc:sldMkLst>
        <pc:spChg chg="mod">
          <ac:chgData name="Michael Simony" userId="8bcfe3b4f651e846" providerId="LiveId" clId="{E623D334-AD4B-44AD-8B49-DF39F287D45E}" dt="2025-12-18T16:56:12.516" v="4259" actId="14100"/>
          <ac:spMkLst>
            <pc:docMk/>
            <pc:sldMk cId="3645034231" sldId="320"/>
            <ac:spMk id="5" creationId="{1B07C49E-AFFC-EC46-8930-E4D428F5F943}"/>
          </ac:spMkLst>
        </pc:spChg>
        <pc:picChg chg="add mod">
          <ac:chgData name="Michael Simony" userId="8bcfe3b4f651e846" providerId="LiveId" clId="{E623D334-AD4B-44AD-8B49-DF39F287D45E}" dt="2025-12-18T16:51:14.193" v="4197" actId="1076"/>
          <ac:picMkLst>
            <pc:docMk/>
            <pc:sldMk cId="3645034231" sldId="320"/>
            <ac:picMk id="3" creationId="{3333C2FC-267C-1508-2462-C15D1E00B3B7}"/>
          </ac:picMkLst>
        </pc:picChg>
      </pc:sldChg>
      <pc:sldChg chg="addSp delSp modSp mod">
        <pc:chgData name="Michael Simony" userId="8bcfe3b4f651e846" providerId="LiveId" clId="{E623D334-AD4B-44AD-8B49-DF39F287D45E}" dt="2025-12-17T12:41:18.033" v="4096" actId="1076"/>
        <pc:sldMkLst>
          <pc:docMk/>
          <pc:sldMk cId="700132931" sldId="322"/>
        </pc:sldMkLst>
        <pc:spChg chg="mod">
          <ac:chgData name="Michael Simony" userId="8bcfe3b4f651e846" providerId="LiveId" clId="{E623D334-AD4B-44AD-8B49-DF39F287D45E}" dt="2025-12-17T12:26:46.264" v="4089" actId="27636"/>
          <ac:spMkLst>
            <pc:docMk/>
            <pc:sldMk cId="700132931" sldId="322"/>
            <ac:spMk id="5" creationId="{85D9F803-CDBC-C74C-AF1B-2B5937D1C241}"/>
          </ac:spMkLst>
        </pc:spChg>
        <pc:spChg chg="mod">
          <ac:chgData name="Michael Simony" userId="8bcfe3b4f651e846" providerId="LiveId" clId="{E623D334-AD4B-44AD-8B49-DF39F287D45E}" dt="2025-12-15T08:29:23.587" v="4045"/>
          <ac:spMkLst>
            <pc:docMk/>
            <pc:sldMk cId="700132931" sldId="322"/>
            <ac:spMk id="8" creationId="{9456A072-47A6-4424-9ABE-F398119040DD}"/>
          </ac:spMkLst>
        </pc:spChg>
        <pc:grpChg chg="add mod">
          <ac:chgData name="Michael Simony" userId="8bcfe3b4f651e846" providerId="LiveId" clId="{E623D334-AD4B-44AD-8B49-DF39F287D45E}" dt="2025-12-15T09:09:56.152" v="4065" actId="1076"/>
          <ac:grpSpMkLst>
            <pc:docMk/>
            <pc:sldMk cId="700132931" sldId="322"/>
            <ac:grpSpMk id="10" creationId="{D7774F84-2E57-99A0-9E39-E008D6A2D31B}"/>
          </ac:grpSpMkLst>
        </pc:grpChg>
        <pc:picChg chg="add mod topLvl">
          <ac:chgData name="Michael Simony" userId="8bcfe3b4f651e846" providerId="LiveId" clId="{E623D334-AD4B-44AD-8B49-DF39F287D45E}" dt="2025-12-15T09:09:50.581" v="4064" actId="164"/>
          <ac:picMkLst>
            <pc:docMk/>
            <pc:sldMk cId="700132931" sldId="322"/>
            <ac:picMk id="4" creationId="{BE868DE6-6EF0-C02A-8B44-90E0A83795DE}"/>
          </ac:picMkLst>
        </pc:picChg>
        <pc:picChg chg="add mod topLvl">
          <ac:chgData name="Michael Simony" userId="8bcfe3b4f651e846" providerId="LiveId" clId="{E623D334-AD4B-44AD-8B49-DF39F287D45E}" dt="2025-12-15T09:09:50.581" v="4064" actId="164"/>
          <ac:picMkLst>
            <pc:docMk/>
            <pc:sldMk cId="700132931" sldId="322"/>
            <ac:picMk id="7" creationId="{727929D1-7D37-E24F-3D41-5D203CDDE8A4}"/>
          </ac:picMkLst>
        </pc:picChg>
        <pc:picChg chg="add mod">
          <ac:chgData name="Michael Simony" userId="8bcfe3b4f651e846" providerId="LiveId" clId="{E623D334-AD4B-44AD-8B49-DF39F287D45E}" dt="2025-12-17T12:41:18.033" v="4096" actId="1076"/>
          <ac:picMkLst>
            <pc:docMk/>
            <pc:sldMk cId="700132931" sldId="322"/>
            <ac:picMk id="11" creationId="{D81553CF-7B4C-3B42-A3CA-F82EB7AA9A2E}"/>
          </ac:picMkLst>
        </pc:picChg>
      </pc:sldChg>
      <pc:sldChg chg="addSp delSp modSp mod">
        <pc:chgData name="Michael Simony" userId="8bcfe3b4f651e846" providerId="LiveId" clId="{E623D334-AD4B-44AD-8B49-DF39F287D45E}" dt="2025-12-17T12:41:07.788" v="4094" actId="21"/>
        <pc:sldMkLst>
          <pc:docMk/>
          <pc:sldMk cId="1866160706" sldId="323"/>
        </pc:sldMkLst>
      </pc:sldChg>
      <pc:sldChg chg="addSp delSp modSp mod">
        <pc:chgData name="Michael Simony" userId="8bcfe3b4f651e846" providerId="LiveId" clId="{E623D334-AD4B-44AD-8B49-DF39F287D45E}" dt="2025-12-18T15:51:01.128" v="4177" actId="20577"/>
        <pc:sldMkLst>
          <pc:docMk/>
          <pc:sldMk cId="252359608" sldId="324"/>
        </pc:sldMkLst>
        <pc:spChg chg="mod">
          <ac:chgData name="Michael Simony" userId="8bcfe3b4f651e846" providerId="LiveId" clId="{E623D334-AD4B-44AD-8B49-DF39F287D45E}" dt="2025-12-18T15:49:00.479" v="4126" actId="14100"/>
          <ac:spMkLst>
            <pc:docMk/>
            <pc:sldMk cId="252359608" sldId="324"/>
            <ac:spMk id="5" creationId="{85D9F803-CDBC-C74C-AF1B-2B5937D1C241}"/>
          </ac:spMkLst>
        </pc:spChg>
        <pc:spChg chg="mod">
          <ac:chgData name="Michael Simony" userId="8bcfe3b4f651e846" providerId="LiveId" clId="{E623D334-AD4B-44AD-8B49-DF39F287D45E}" dt="2025-12-18T15:51:01.128" v="4177" actId="20577"/>
          <ac:spMkLst>
            <pc:docMk/>
            <pc:sldMk cId="252359608" sldId="324"/>
            <ac:spMk id="12" creationId="{4D271BF5-BAA1-4CEB-A575-76A097FABBBA}"/>
          </ac:spMkLst>
        </pc:spChg>
        <pc:picChg chg="add mod">
          <ac:chgData name="Michael Simony" userId="8bcfe3b4f651e846" providerId="LiveId" clId="{E623D334-AD4B-44AD-8B49-DF39F287D45E}" dt="2025-12-17T12:47:00.791" v="4107" actId="1076"/>
          <ac:picMkLst>
            <pc:docMk/>
            <pc:sldMk cId="252359608" sldId="324"/>
            <ac:picMk id="7" creationId="{35DFD26A-1063-37CF-BF1E-69474A44B006}"/>
          </ac:picMkLst>
        </pc:picChg>
        <pc:picChg chg="add mod">
          <ac:chgData name="Michael Simony" userId="8bcfe3b4f651e846" providerId="LiveId" clId="{E623D334-AD4B-44AD-8B49-DF39F287D45E}" dt="2025-12-17T12:47:06.226" v="4108" actId="1076"/>
          <ac:picMkLst>
            <pc:docMk/>
            <pc:sldMk cId="252359608" sldId="324"/>
            <ac:picMk id="9" creationId="{3B12566D-7F9C-7F94-22E9-DF201B4F4001}"/>
          </ac:picMkLst>
        </pc:picChg>
      </pc:sldChg>
      <pc:sldChg chg="modSp mod">
        <pc:chgData name="Michael Simony" userId="8bcfe3b4f651e846" providerId="LiveId" clId="{E623D334-AD4B-44AD-8B49-DF39F287D45E}" dt="2025-12-06T13:42:40.502" v="166" actId="20577"/>
        <pc:sldMkLst>
          <pc:docMk/>
          <pc:sldMk cId="1277611629" sldId="327"/>
        </pc:sldMkLst>
        <pc:spChg chg="mod">
          <ac:chgData name="Michael Simony" userId="8bcfe3b4f651e846" providerId="LiveId" clId="{E623D334-AD4B-44AD-8B49-DF39F287D45E}" dt="2025-12-06T13:42:40.502" v="166" actId="20577"/>
          <ac:spMkLst>
            <pc:docMk/>
            <pc:sldMk cId="1277611629" sldId="327"/>
            <ac:spMk id="6" creationId="{2C36AF9D-A911-994B-90EA-013D4CDA5604}"/>
          </ac:spMkLst>
        </pc:spChg>
      </pc:sldChg>
      <pc:sldChg chg="modSp mod">
        <pc:chgData name="Michael Simony" userId="8bcfe3b4f651e846" providerId="LiveId" clId="{E623D334-AD4B-44AD-8B49-DF39F287D45E}" dt="2025-12-06T13:19:58.760" v="28" actId="14100"/>
        <pc:sldMkLst>
          <pc:docMk/>
          <pc:sldMk cId="2560061391" sldId="332"/>
        </pc:sldMkLst>
        <pc:spChg chg="mod">
          <ac:chgData name="Michael Simony" userId="8bcfe3b4f651e846" providerId="LiveId" clId="{E623D334-AD4B-44AD-8B49-DF39F287D45E}" dt="2025-12-06T13:19:58.760" v="28" actId="14100"/>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795014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85296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chSimo1962/testpro/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chSimo1962/testpro/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hSimo1962/testpro/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hSimo1962/testpro"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ichSimo1962/testpro/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Michael Simony</a:t>
            </a:r>
          </a:p>
          <a:p>
            <a:r>
              <a:rPr lang="en-US" dirty="0">
                <a:solidFill>
                  <a:schemeClr val="bg2"/>
                </a:solidFill>
                <a:latin typeface="Abadi" panose="020B0604020104020204" pitchFamily="34" charset="0"/>
                <a:ea typeface="SF Pro" pitchFamily="2" charset="0"/>
                <a:cs typeface="SF Pro" pitchFamily="2" charset="0"/>
              </a:rPr>
              <a:t>6. Of December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0"/>
            <a:ext cx="7944761" cy="5502941"/>
          </a:xfrm>
          <a:prstGeom prst="rect">
            <a:avLst/>
          </a:prstGeom>
        </p:spPr>
        <p:txBody>
          <a:bodyPr/>
          <a:lstStyle/>
          <a:p>
            <a:pPr marL="0" indent="0">
              <a:buNone/>
            </a:pPr>
            <a:r>
              <a:rPr lang="en-US" sz="1800" b="1" dirty="0"/>
              <a:t>Data Wrangling </a:t>
            </a:r>
            <a:r>
              <a:rPr lang="en-US" sz="1800" dirty="0"/>
              <a:t>refers to the process of cleaning, transforming, and organizing raw data into a structured and usable format for analysis. It is a critical step in any data science workflow because real-world data often contains inconsistencies, missing values, and irrelevant information.</a:t>
            </a:r>
            <a:endParaRPr lang="da-DK" sz="1800" dirty="0"/>
          </a:p>
          <a:p>
            <a:pPr marL="0" indent="0">
              <a:buNone/>
            </a:pPr>
            <a:r>
              <a:rPr lang="da-DK" sz="1800" b="1" dirty="0"/>
              <a:t>Key </a:t>
            </a:r>
            <a:r>
              <a:rPr lang="da-DK" sz="1800" b="1" dirty="0" err="1"/>
              <a:t>Activities</a:t>
            </a:r>
            <a:r>
              <a:rPr lang="da-DK" sz="1800" b="1" dirty="0"/>
              <a:t> in Data </a:t>
            </a:r>
            <a:r>
              <a:rPr lang="da-DK" sz="1800" b="1" dirty="0" err="1"/>
              <a:t>Wrangling</a:t>
            </a:r>
            <a:endParaRPr lang="da-DK" sz="1800" b="1" dirty="0"/>
          </a:p>
          <a:p>
            <a:pPr lvl="0"/>
            <a:r>
              <a:rPr lang="en-GB" sz="1800" b="1" dirty="0"/>
              <a:t>Handling Missing Data:</a:t>
            </a:r>
            <a:r>
              <a:rPr lang="en-GB" sz="1800" dirty="0"/>
              <a:t> Replace null values with mean, median, or most frequent values.</a:t>
            </a:r>
            <a:endParaRPr lang="da-DK" sz="1800" dirty="0"/>
          </a:p>
          <a:p>
            <a:pPr lvl="0"/>
            <a:r>
              <a:rPr lang="en-GB" sz="1800" b="1" dirty="0"/>
              <a:t>Data Transformation:</a:t>
            </a:r>
            <a:r>
              <a:rPr lang="en-GB" sz="1800" dirty="0"/>
              <a:t> Convert data types, normalize values, and create new derived features.</a:t>
            </a:r>
            <a:endParaRPr lang="da-DK" sz="1800" dirty="0"/>
          </a:p>
          <a:p>
            <a:pPr lvl="0"/>
            <a:r>
              <a:rPr lang="en-GB" sz="1800" b="1" dirty="0"/>
              <a:t>Filtering and Sampling:</a:t>
            </a:r>
            <a:r>
              <a:rPr lang="en-GB" sz="1800" dirty="0"/>
              <a:t> Remove irrelevant records (e.g., filtering out Falcon 1 launches in SpaceX data).</a:t>
            </a:r>
            <a:endParaRPr lang="da-DK" sz="1800" dirty="0"/>
          </a:p>
          <a:p>
            <a:pPr lvl="0"/>
            <a:r>
              <a:rPr lang="en-GB" sz="1800" b="1" dirty="0"/>
              <a:t>Merging and Joining:</a:t>
            </a:r>
            <a:r>
              <a:rPr lang="en-GB" sz="1800" dirty="0"/>
              <a:t> Combine data from multiple sources such as APIs and web scraping.</a:t>
            </a:r>
            <a:endParaRPr lang="da-DK" sz="1800" dirty="0"/>
          </a:p>
          <a:p>
            <a:pPr lvl="0"/>
            <a:r>
              <a:rPr lang="en-GB" sz="1800" b="1" dirty="0"/>
              <a:t>Encoding:</a:t>
            </a:r>
            <a:r>
              <a:rPr lang="en-GB" sz="1800" dirty="0"/>
              <a:t> Apply techniques like one-hot encoding for categorical variables.</a:t>
            </a:r>
            <a:endParaRPr lang="da-DK" sz="1800" dirty="0"/>
          </a:p>
          <a:p>
            <a:pPr lvl="0"/>
            <a:r>
              <a:rPr lang="en-GB" sz="1800" b="1" dirty="0"/>
              <a:t>Validation:</a:t>
            </a:r>
            <a:r>
              <a:rPr lang="en-GB" sz="1800" dirty="0"/>
              <a:t> Ensure data consistency and integrity before analysis.</a:t>
            </a:r>
            <a:endParaRPr lang="da-DK" sz="1800" dirty="0"/>
          </a:p>
          <a:p>
            <a:r>
              <a:rPr lang="en-US" sz="1800" dirty="0">
                <a:solidFill>
                  <a:schemeClr val="accent3">
                    <a:lumMod val="25000"/>
                  </a:schemeClr>
                </a:solidFill>
                <a:latin typeface="Abadi" panose="020B0604020104020204" pitchFamily="34" charset="0"/>
                <a:hlinkClick r:id="rId3"/>
              </a:rPr>
              <a:t>GitHub URL</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Billede 6" descr="Et billede, der indeholder tekst, skærmbillede, Font/skrifttype, design&#10;&#10;AI-genereret indhold kan være ukorrekt.">
            <a:extLst>
              <a:ext uri="{FF2B5EF4-FFF2-40B4-BE49-F238E27FC236}">
                <a16:creationId xmlns:a16="http://schemas.microsoft.com/office/drawing/2014/main" id="{0FC2A012-9427-99A6-FA16-D8CC6ACE1C3C}"/>
              </a:ext>
            </a:extLst>
          </p:cNvPr>
          <p:cNvPicPr>
            <a:picLocks noChangeAspect="1"/>
          </p:cNvPicPr>
          <p:nvPr/>
        </p:nvPicPr>
        <p:blipFill>
          <a:blip r:embed="rId4"/>
          <a:stretch>
            <a:fillRect/>
          </a:stretch>
        </p:blipFill>
        <p:spPr>
          <a:xfrm>
            <a:off x="9067896" y="179882"/>
            <a:ext cx="1728187" cy="657638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0094"/>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transform abstract numbers into visual patterns and making it easier to interpret relationships.</a:t>
            </a:r>
          </a:p>
          <a:p>
            <a:pPr>
              <a:lnSpc>
                <a:spcPct val="100000"/>
              </a:lnSpc>
              <a:spcBef>
                <a:spcPts val="1400"/>
              </a:spcBef>
            </a:pPr>
            <a:r>
              <a:rPr lang="en-US" sz="2200" dirty="0">
                <a:solidFill>
                  <a:schemeClr val="accent3">
                    <a:lumMod val="25000"/>
                  </a:schemeClr>
                </a:solidFill>
                <a:latin typeface="Abadi"/>
              </a:rPr>
              <a:t>Scatter (Flight Number/Launch Site) – CCAFS have most flights. Class 0 and 1.</a:t>
            </a:r>
            <a:br>
              <a:rPr lang="en-US" sz="2200" dirty="0">
                <a:solidFill>
                  <a:schemeClr val="accent3">
                    <a:lumMod val="25000"/>
                  </a:schemeClr>
                </a:solidFill>
                <a:latin typeface="Abadi"/>
              </a:rPr>
            </a:br>
            <a:r>
              <a:rPr lang="en-US" sz="2200" dirty="0">
                <a:solidFill>
                  <a:schemeClr val="accent3">
                    <a:lumMod val="25000"/>
                  </a:schemeClr>
                </a:solidFill>
                <a:latin typeface="Abadi"/>
              </a:rPr>
              <a:t>Easy to quickly get an overview for the three Launch Sites</a:t>
            </a:r>
          </a:p>
          <a:p>
            <a:pPr>
              <a:lnSpc>
                <a:spcPct val="100000"/>
              </a:lnSpc>
              <a:spcBef>
                <a:spcPts val="1400"/>
              </a:spcBef>
            </a:pPr>
            <a:r>
              <a:rPr lang="en-US" sz="2200" dirty="0">
                <a:solidFill>
                  <a:schemeClr val="accent3">
                    <a:lumMod val="25000"/>
                  </a:schemeClr>
                </a:solidFill>
                <a:latin typeface="Abadi"/>
              </a:rPr>
              <a:t>Scatter (Payload Mass/ Launch Site – CCAFS and KSC have the heavy flights.</a:t>
            </a:r>
            <a:br>
              <a:rPr lang="en-US" sz="2200" dirty="0">
                <a:solidFill>
                  <a:schemeClr val="accent3">
                    <a:lumMod val="25000"/>
                  </a:schemeClr>
                </a:solidFill>
                <a:latin typeface="Abadi"/>
              </a:rPr>
            </a:br>
            <a:r>
              <a:rPr lang="en-US" sz="2200" dirty="0">
                <a:solidFill>
                  <a:schemeClr val="accent3">
                    <a:lumMod val="25000"/>
                  </a:schemeClr>
                </a:solidFill>
                <a:latin typeface="Abadi"/>
              </a:rPr>
              <a:t>This chart show clearly how two Sites are used for heavy weight.</a:t>
            </a:r>
          </a:p>
          <a:p>
            <a:pPr>
              <a:lnSpc>
                <a:spcPct val="100000"/>
              </a:lnSpc>
              <a:spcBef>
                <a:spcPts val="1400"/>
              </a:spcBef>
            </a:pPr>
            <a:r>
              <a:rPr lang="en-US" sz="2200" dirty="0">
                <a:solidFill>
                  <a:schemeClr val="accent3">
                    <a:lumMod val="25000"/>
                  </a:schemeClr>
                </a:solidFill>
                <a:latin typeface="Abadi"/>
              </a:rPr>
              <a:t>Bar chart(success rate/each orbit type) – four have most success, one no flight.</a:t>
            </a:r>
            <a:br>
              <a:rPr lang="en-US" sz="2200" dirty="0">
                <a:solidFill>
                  <a:schemeClr val="accent3">
                    <a:lumMod val="25000"/>
                  </a:schemeClr>
                </a:solidFill>
                <a:latin typeface="Abadi"/>
              </a:rPr>
            </a:br>
            <a:r>
              <a:rPr lang="en-US" sz="2200" dirty="0">
                <a:solidFill>
                  <a:schemeClr val="accent3">
                    <a:lumMod val="25000"/>
                  </a:schemeClr>
                </a:solidFill>
                <a:latin typeface="Abadi"/>
              </a:rPr>
              <a:t>This kind of chart make it easy to show patterns and differences between groups. </a:t>
            </a:r>
          </a:p>
          <a:p>
            <a:pPr>
              <a:lnSpc>
                <a:spcPct val="100000"/>
              </a:lnSpc>
              <a:spcBef>
                <a:spcPts val="1400"/>
              </a:spcBef>
            </a:pPr>
            <a:r>
              <a:rPr lang="en-US" sz="2200" dirty="0">
                <a:solidFill>
                  <a:schemeClr val="accent3">
                    <a:lumMod val="25000"/>
                  </a:schemeClr>
                </a:solidFill>
                <a:latin typeface="Abadi"/>
              </a:rPr>
              <a:t>Line Plot (Year/Succes) – shows that the success has increased over the years. </a:t>
            </a:r>
          </a:p>
          <a:p>
            <a:r>
              <a:rPr lang="en-US" sz="2200" dirty="0">
                <a:solidFill>
                  <a:schemeClr val="accent3">
                    <a:lumMod val="25000"/>
                  </a:schemeClr>
                </a:solidFill>
                <a:latin typeface="Abadi"/>
                <a:hlinkClick r:id="rId3"/>
              </a:rPr>
              <a:t>https://github.com/MichSimo1962/testpro/blob/main/edadataviz.ipynb</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687962" cy="4644606"/>
          </a:xfrm>
          <a:prstGeom prst="rect">
            <a:avLst/>
          </a:prstGeom>
        </p:spPr>
        <p:txBody>
          <a:bodyPr lIns="91440" tIns="45720" rIns="91440" bIns="45720" anchor="t"/>
          <a:lstStyle/>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DISTINCT "</a:t>
            </a:r>
            <a:r>
              <a:rPr lang="en-US" sz="1300" dirty="0" err="1">
                <a:solidFill>
                  <a:schemeClr val="accent3">
                    <a:lumMod val="25000"/>
                  </a:schemeClr>
                </a:solidFill>
                <a:latin typeface="Abadi"/>
              </a:rPr>
              <a:t>Launch_Site</a:t>
            </a:r>
            <a:r>
              <a:rPr lang="en-US" sz="1300" dirty="0">
                <a:solidFill>
                  <a:schemeClr val="accent3">
                    <a:lumMod val="25000"/>
                  </a:schemeClr>
                </a:solidFill>
                <a:latin typeface="Abadi"/>
              </a:rPr>
              <a:t>" FROM SPACEXTABLE</a:t>
            </a:r>
          </a:p>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 FROM SPACEXTABLE WHERE "</a:t>
            </a:r>
            <a:r>
              <a:rPr lang="en-US" sz="1300" dirty="0" err="1">
                <a:solidFill>
                  <a:schemeClr val="accent3">
                    <a:lumMod val="25000"/>
                  </a:schemeClr>
                </a:solidFill>
                <a:latin typeface="Abadi"/>
              </a:rPr>
              <a:t>Launch_Site</a:t>
            </a:r>
            <a:r>
              <a:rPr lang="en-US" sz="1300" dirty="0">
                <a:solidFill>
                  <a:schemeClr val="accent3">
                    <a:lumMod val="25000"/>
                  </a:schemeClr>
                </a:solidFill>
                <a:latin typeface="Abadi"/>
              </a:rPr>
              <a:t>" LIKE '%CCA%' LIMIT 5;</a:t>
            </a:r>
          </a:p>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SUM("PAYLOAD_MASS__KG_") AS </a:t>
            </a:r>
            <a:r>
              <a:rPr lang="en-US" sz="1300" dirty="0" err="1">
                <a:solidFill>
                  <a:schemeClr val="accent3">
                    <a:lumMod val="25000"/>
                  </a:schemeClr>
                </a:solidFill>
                <a:latin typeface="Abadi"/>
              </a:rPr>
              <a:t>Total_Payload_Mass</a:t>
            </a:r>
            <a:r>
              <a:rPr lang="en-US" sz="1300" dirty="0">
                <a:solidFill>
                  <a:schemeClr val="accent3">
                    <a:lumMod val="25000"/>
                  </a:schemeClr>
                </a:solidFill>
                <a:latin typeface="Abadi"/>
              </a:rPr>
              <a:t> FROM SPACEXTABLE WHERE "Customer" = 'NASA (CRS)’;</a:t>
            </a:r>
          </a:p>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AVG("PAYLOAD_MASS__KG_") AS </a:t>
            </a:r>
            <a:r>
              <a:rPr lang="en-US" sz="1300" dirty="0" err="1">
                <a:solidFill>
                  <a:schemeClr val="accent3">
                    <a:lumMod val="25000"/>
                  </a:schemeClr>
                </a:solidFill>
                <a:latin typeface="Abadi"/>
              </a:rPr>
              <a:t>Total_Payload_Mass</a:t>
            </a:r>
            <a:r>
              <a:rPr lang="en-US" sz="1300" dirty="0">
                <a:solidFill>
                  <a:schemeClr val="accent3">
                    <a:lumMod val="25000"/>
                  </a:schemeClr>
                </a:solidFill>
                <a:latin typeface="Abadi"/>
              </a:rPr>
              <a:t> FROM SPACEXTABLE WHERE "</a:t>
            </a:r>
            <a:r>
              <a:rPr lang="en-US" sz="1300" dirty="0" err="1">
                <a:solidFill>
                  <a:schemeClr val="accent3">
                    <a:lumMod val="25000"/>
                  </a:schemeClr>
                </a:solidFill>
                <a:latin typeface="Abadi"/>
              </a:rPr>
              <a:t>Booster_Version</a:t>
            </a:r>
            <a:r>
              <a:rPr lang="en-US" sz="1300" dirty="0">
                <a:solidFill>
                  <a:schemeClr val="accent3">
                    <a:lumMod val="25000"/>
                  </a:schemeClr>
                </a:solidFill>
                <a:latin typeface="Abadi"/>
              </a:rPr>
              <a:t>" = 'F9 v1.1’;</a:t>
            </a:r>
          </a:p>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MIN(DATE) AS </a:t>
            </a:r>
            <a:r>
              <a:rPr lang="en-US" sz="1300" dirty="0" err="1">
                <a:solidFill>
                  <a:schemeClr val="accent3">
                    <a:lumMod val="25000"/>
                  </a:schemeClr>
                </a:solidFill>
                <a:latin typeface="Abadi"/>
              </a:rPr>
              <a:t>Frist_Success_Ground</a:t>
            </a:r>
            <a:r>
              <a:rPr lang="en-US" sz="1300" dirty="0">
                <a:solidFill>
                  <a:schemeClr val="accent3">
                    <a:lumMod val="25000"/>
                  </a:schemeClr>
                </a:solidFill>
                <a:latin typeface="Abadi"/>
              </a:rPr>
              <a:t> FROM SPACEXTABLE WHERE </a:t>
            </a:r>
            <a:r>
              <a:rPr lang="en-US" sz="1300" dirty="0" err="1">
                <a:solidFill>
                  <a:schemeClr val="accent3">
                    <a:lumMod val="25000"/>
                  </a:schemeClr>
                </a:solidFill>
                <a:latin typeface="Abadi"/>
              </a:rPr>
              <a:t>Landing_Outcome</a:t>
            </a:r>
            <a:r>
              <a:rPr lang="en-US" sz="1300" dirty="0">
                <a:solidFill>
                  <a:schemeClr val="accent3">
                    <a:lumMod val="25000"/>
                  </a:schemeClr>
                </a:solidFill>
                <a:latin typeface="Abadi"/>
              </a:rPr>
              <a:t> = 'Success (ground pad)’;</a:t>
            </a:r>
          </a:p>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 FROM SPACEXTABLE WHERE </a:t>
            </a:r>
            <a:r>
              <a:rPr lang="en-US" sz="1300" dirty="0" err="1">
                <a:solidFill>
                  <a:schemeClr val="accent3">
                    <a:lumMod val="25000"/>
                  </a:schemeClr>
                </a:solidFill>
                <a:latin typeface="Abadi"/>
              </a:rPr>
              <a:t>Landing_Outcome</a:t>
            </a:r>
            <a:r>
              <a:rPr lang="en-US" sz="1300" dirty="0">
                <a:solidFill>
                  <a:schemeClr val="accent3">
                    <a:lumMod val="25000"/>
                  </a:schemeClr>
                </a:solidFill>
                <a:latin typeface="Abadi"/>
              </a:rPr>
              <a:t> = 'Success (drone ship)' AND PAYLOAD_MASS__KG_ &gt; 4000 and PAYLOAD_MASS__KG_ &lt; 6000;</a:t>
            </a:r>
          </a:p>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a:t>
            </a:r>
            <a:r>
              <a:rPr lang="en-US" sz="1300" dirty="0" err="1">
                <a:solidFill>
                  <a:schemeClr val="accent3">
                    <a:lumMod val="25000"/>
                  </a:schemeClr>
                </a:solidFill>
                <a:latin typeface="Abadi"/>
              </a:rPr>
              <a:t>Mission_Outcome</a:t>
            </a:r>
            <a:r>
              <a:rPr lang="en-US" sz="1300" dirty="0">
                <a:solidFill>
                  <a:schemeClr val="accent3">
                    <a:lumMod val="25000"/>
                  </a:schemeClr>
                </a:solidFill>
                <a:latin typeface="Abadi"/>
              </a:rPr>
              <a:t>, COUNT(*) AS Total FROM SPACEXTABLE GROUP BY </a:t>
            </a:r>
            <a:r>
              <a:rPr lang="en-US" sz="1300" dirty="0" err="1">
                <a:solidFill>
                  <a:schemeClr val="accent3">
                    <a:lumMod val="25000"/>
                  </a:schemeClr>
                </a:solidFill>
                <a:latin typeface="Abadi"/>
              </a:rPr>
              <a:t>Mission_Outcome</a:t>
            </a:r>
            <a:r>
              <a:rPr lang="en-US" sz="1300" dirty="0">
                <a:solidFill>
                  <a:schemeClr val="accent3">
                    <a:lumMod val="25000"/>
                  </a:schemeClr>
                </a:solidFill>
                <a:latin typeface="Abadi"/>
              </a:rPr>
              <a:t>;</a:t>
            </a:r>
          </a:p>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DISTINCT </a:t>
            </a:r>
            <a:r>
              <a:rPr lang="en-US" sz="1300" dirty="0" err="1">
                <a:solidFill>
                  <a:schemeClr val="accent3">
                    <a:lumMod val="25000"/>
                  </a:schemeClr>
                </a:solidFill>
                <a:latin typeface="Abadi"/>
              </a:rPr>
              <a:t>Booster_Version</a:t>
            </a:r>
            <a:r>
              <a:rPr lang="en-US" sz="1300" dirty="0">
                <a:solidFill>
                  <a:schemeClr val="accent3">
                    <a:lumMod val="25000"/>
                  </a:schemeClr>
                </a:solidFill>
                <a:latin typeface="Abadi"/>
              </a:rPr>
              <a:t> FROM SPACEXTABLE WHERE PAYLOAD_MASS__KG_ = (SELECT MAX(PAYLOAD_MASS__KG_) FROM SPACEXTABLE);</a:t>
            </a:r>
          </a:p>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a:t>
            </a:r>
            <a:r>
              <a:rPr lang="en-US" sz="1300" dirty="0" err="1">
                <a:solidFill>
                  <a:schemeClr val="accent3">
                    <a:lumMod val="25000"/>
                  </a:schemeClr>
                </a:solidFill>
                <a:latin typeface="Abadi"/>
              </a:rPr>
              <a:t>Date,Booster_Version,Launch_Site</a:t>
            </a:r>
            <a:r>
              <a:rPr lang="en-US" sz="1300" dirty="0">
                <a:solidFill>
                  <a:schemeClr val="accent3">
                    <a:lumMod val="25000"/>
                  </a:schemeClr>
                </a:solidFill>
                <a:latin typeface="Abadi"/>
              </a:rPr>
              <a:t>, </a:t>
            </a:r>
            <a:r>
              <a:rPr lang="en-US" sz="1300" dirty="0" err="1">
                <a:solidFill>
                  <a:schemeClr val="accent3">
                    <a:lumMod val="25000"/>
                  </a:schemeClr>
                </a:solidFill>
                <a:latin typeface="Abadi"/>
              </a:rPr>
              <a:t>substr</a:t>
            </a:r>
            <a:r>
              <a:rPr lang="en-US" sz="1300" dirty="0">
                <a:solidFill>
                  <a:schemeClr val="accent3">
                    <a:lumMod val="25000"/>
                  </a:schemeClr>
                </a:solidFill>
                <a:latin typeface="Abadi"/>
              </a:rPr>
              <a:t>(Date, 6,2) FROM SPACEXTABLE WHERE </a:t>
            </a:r>
            <a:r>
              <a:rPr lang="en-US" sz="1300" dirty="0" err="1">
                <a:solidFill>
                  <a:schemeClr val="accent3">
                    <a:lumMod val="25000"/>
                  </a:schemeClr>
                </a:solidFill>
                <a:latin typeface="Abadi"/>
              </a:rPr>
              <a:t>substr</a:t>
            </a:r>
            <a:r>
              <a:rPr lang="en-US" sz="1300" dirty="0">
                <a:solidFill>
                  <a:schemeClr val="accent3">
                    <a:lumMod val="25000"/>
                  </a:schemeClr>
                </a:solidFill>
                <a:latin typeface="Abadi"/>
              </a:rPr>
              <a:t>(Date,0,5)='2015' and </a:t>
            </a:r>
            <a:r>
              <a:rPr lang="en-US" sz="1300" dirty="0" err="1">
                <a:solidFill>
                  <a:schemeClr val="accent3">
                    <a:lumMod val="25000"/>
                  </a:schemeClr>
                </a:solidFill>
                <a:latin typeface="Abadi"/>
              </a:rPr>
              <a:t>Landing_Outcome</a:t>
            </a:r>
            <a:r>
              <a:rPr lang="en-US" sz="1300" dirty="0">
                <a:solidFill>
                  <a:schemeClr val="accent3">
                    <a:lumMod val="25000"/>
                  </a:schemeClr>
                </a:solidFill>
                <a:latin typeface="Abadi"/>
              </a:rPr>
              <a:t> = 'Failure (drone ship)’;</a:t>
            </a:r>
          </a:p>
          <a:p>
            <a:pPr>
              <a:lnSpc>
                <a:spcPct val="100000"/>
              </a:lnSpc>
              <a:spcBef>
                <a:spcPts val="1400"/>
              </a:spcBef>
            </a:pP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a:t>
            </a:r>
            <a:r>
              <a:rPr lang="en-US" sz="1300" dirty="0" err="1">
                <a:solidFill>
                  <a:schemeClr val="accent3">
                    <a:lumMod val="25000"/>
                  </a:schemeClr>
                </a:solidFill>
                <a:latin typeface="Abadi"/>
              </a:rPr>
              <a:t>Landing_Outcome</a:t>
            </a:r>
            <a:r>
              <a:rPr lang="en-US" sz="1300" dirty="0">
                <a:solidFill>
                  <a:schemeClr val="accent3">
                    <a:lumMod val="25000"/>
                  </a:schemeClr>
                </a:solidFill>
                <a:latin typeface="Abadi"/>
              </a:rPr>
              <a:t>, COUNT(*) AS Total FROM SPACEXTABLE GROUP BY </a:t>
            </a:r>
            <a:r>
              <a:rPr lang="en-US" sz="1300" dirty="0" err="1">
                <a:solidFill>
                  <a:schemeClr val="accent3">
                    <a:lumMod val="25000"/>
                  </a:schemeClr>
                </a:solidFill>
                <a:latin typeface="Abadi"/>
              </a:rPr>
              <a:t>Landing_Outcome</a:t>
            </a:r>
            <a:r>
              <a:rPr lang="en-US" sz="1300" dirty="0">
                <a:solidFill>
                  <a:schemeClr val="accent3">
                    <a:lumMod val="25000"/>
                  </a:schemeClr>
                </a:solidFill>
                <a:latin typeface="Abadi"/>
              </a:rPr>
              <a:t> ORDER BY Total DESC;</a:t>
            </a:r>
          </a:p>
          <a:p>
            <a:pPr>
              <a:lnSpc>
                <a:spcPct val="100000"/>
              </a:lnSpc>
              <a:spcBef>
                <a:spcPts val="1400"/>
              </a:spcBef>
            </a:pPr>
            <a:r>
              <a:rPr lang="en-US" sz="1300" dirty="0">
                <a:solidFill>
                  <a:schemeClr val="accent3">
                    <a:lumMod val="25000"/>
                  </a:schemeClr>
                </a:solidFill>
                <a:latin typeface="Abadi" panose="020B0604020104020204" pitchFamily="34" charset="0"/>
                <a:hlinkClick r:id="rId3"/>
              </a:rPr>
              <a:t>https://github.com/MichSimo1962/testpro/blob/main/jupyter-labs-eda-sql-coursera_sqllite.ipynb</a:t>
            </a:r>
            <a:endParaRPr lang="en-US" sz="13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Billede 7" descr="Et billede, der indeholder tekst, linje/række, Font/skrifttype, Kurve&#10;&#10;AI-genereret indhold kan være ukorrekt.">
            <a:extLst>
              <a:ext uri="{FF2B5EF4-FFF2-40B4-BE49-F238E27FC236}">
                <a16:creationId xmlns:a16="http://schemas.microsoft.com/office/drawing/2014/main" id="{B9C61E07-5CC5-31D0-3692-FE58660BA42A}"/>
              </a:ext>
            </a:extLst>
          </p:cNvPr>
          <p:cNvPicPr>
            <a:picLocks noChangeAspect="1"/>
          </p:cNvPicPr>
          <p:nvPr/>
        </p:nvPicPr>
        <p:blipFill>
          <a:blip r:embed="rId4"/>
          <a:stretch>
            <a:fillRect/>
          </a:stretch>
        </p:blipFill>
        <p:spPr>
          <a:xfrm>
            <a:off x="0" y="1327785"/>
            <a:ext cx="12192000" cy="238704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3472" y="3778797"/>
            <a:ext cx="9812553" cy="2648414"/>
          </a:xfrm>
          <a:prstGeom prst="rect">
            <a:avLst/>
          </a:prstGeom>
        </p:spPr>
        <p:txBody>
          <a:bodyPr>
            <a:normAutofit/>
          </a:bodyPr>
          <a:lstStyle/>
          <a:p>
            <a:pPr>
              <a:buNone/>
            </a:pPr>
            <a:r>
              <a:rPr lang="en-US" sz="2100" dirty="0">
                <a:solidFill>
                  <a:schemeClr val="accent3">
                    <a:lumMod val="25000"/>
                  </a:schemeClr>
                </a:solidFill>
                <a:latin typeface="Abadi" panose="020B0604020104020204" pitchFamily="34" charset="0"/>
              </a:rPr>
              <a:t>Class 1 Dominance in Later Flights:</a:t>
            </a:r>
          </a:p>
          <a:p>
            <a:pPr lvl="1"/>
            <a:r>
              <a:rPr lang="en-US" sz="1700" dirty="0">
                <a:solidFill>
                  <a:schemeClr val="accent3">
                    <a:lumMod val="25000"/>
                  </a:schemeClr>
                </a:solidFill>
                <a:latin typeface="Abadi" panose="020B0604020104020204" pitchFamily="34" charset="0"/>
              </a:rPr>
              <a:t>For CCAFS SLC 40 and KSC LC 39A, Succes flight becomes more prevalent in higher flight numbers, suggesting improvements or changes in operations over time.</a:t>
            </a:r>
          </a:p>
          <a:p>
            <a:pPr>
              <a:buFont typeface="Arial" panose="020B0604020202020204" pitchFamily="34" charset="0"/>
              <a:buChar char="•"/>
            </a:pPr>
            <a:r>
              <a:rPr lang="en-US" sz="2100" dirty="0">
                <a:solidFill>
                  <a:schemeClr val="accent3">
                    <a:lumMod val="25000"/>
                  </a:schemeClr>
                </a:solidFill>
                <a:latin typeface="Abadi" panose="020B0604020104020204" pitchFamily="34" charset="0"/>
              </a:rPr>
              <a:t>Launch Site Usage</a:t>
            </a:r>
            <a:r>
              <a:rPr lang="en-US" sz="2200" dirty="0">
                <a:solidFill>
                  <a:schemeClr val="accent3">
                    <a:lumMod val="25000"/>
                  </a:schemeClr>
                </a:solidFill>
                <a:latin typeface="Abadi" panose="020B0604020104020204" pitchFamily="34" charset="0"/>
              </a:rPr>
              <a:t>:</a:t>
            </a:r>
          </a:p>
          <a:p>
            <a:pPr lvl="1"/>
            <a:r>
              <a:rPr lang="en-US" sz="1800" dirty="0">
                <a:solidFill>
                  <a:schemeClr val="accent3">
                    <a:lumMod val="25000"/>
                  </a:schemeClr>
                </a:solidFill>
                <a:latin typeface="Abadi" panose="020B0604020104020204" pitchFamily="34" charset="0"/>
              </a:rPr>
              <a:t>CCAFS SLC 40 is used consistently across all flight numbers.</a:t>
            </a:r>
          </a:p>
          <a:p>
            <a:pPr lvl="1"/>
            <a:r>
              <a:rPr lang="en-US" sz="1800" dirty="0">
                <a:solidFill>
                  <a:schemeClr val="accent3">
                    <a:lumMod val="25000"/>
                  </a:schemeClr>
                </a:solidFill>
                <a:latin typeface="Abadi" panose="020B0604020104020204" pitchFamily="34" charset="0"/>
              </a:rPr>
              <a:t>KSC LC 39A is used more frequently in later flight numbers.</a:t>
            </a:r>
          </a:p>
          <a:p>
            <a:pPr lvl="1"/>
            <a:r>
              <a:rPr lang="en-US" sz="1800" dirty="0">
                <a:solidFill>
                  <a:schemeClr val="accent3">
                    <a:lumMod val="25000"/>
                  </a:schemeClr>
                </a:solidFill>
                <a:latin typeface="Abadi" panose="020B0604020104020204" pitchFamily="34" charset="0"/>
              </a:rPr>
              <a:t>VAFB SLC 4E is used less frequently and mostly for failed flights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3776172"/>
            <a:ext cx="11181747" cy="277901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and Launch Site Usage:</a:t>
            </a:r>
          </a:p>
          <a:p>
            <a:pPr marL="685800" lvl="2">
              <a:lnSpc>
                <a:spcPct val="100000"/>
              </a:lnSpc>
              <a:spcBef>
                <a:spcPts val="1400"/>
              </a:spcBef>
            </a:pPr>
            <a:r>
              <a:rPr lang="en-US" dirty="0">
                <a:solidFill>
                  <a:schemeClr val="accent3">
                    <a:lumMod val="25000"/>
                  </a:schemeClr>
                </a:solidFill>
                <a:latin typeface="Abadi" panose="020B0604020104020204" pitchFamily="34" charset="0"/>
              </a:rPr>
              <a:t>CCAFS SLC 40 is versatile, handling a wide range of payload masses for both classes.</a:t>
            </a:r>
          </a:p>
          <a:p>
            <a:pPr marL="685800" lvl="2">
              <a:lnSpc>
                <a:spcPct val="100000"/>
              </a:lnSpc>
              <a:spcBef>
                <a:spcPts val="1400"/>
              </a:spcBef>
            </a:pPr>
            <a:r>
              <a:rPr lang="en-US" sz="1800" dirty="0">
                <a:solidFill>
                  <a:schemeClr val="accent3">
                    <a:lumMod val="25000"/>
                  </a:schemeClr>
                </a:solidFill>
                <a:latin typeface="Abadi" panose="020B0604020104020204" pitchFamily="34" charset="0"/>
              </a:rPr>
              <a:t>VAFB SLC 4E is used less frequently and primarily for lower payload masses.</a:t>
            </a:r>
          </a:p>
          <a:p>
            <a:pPr marL="685800" lvl="2">
              <a:lnSpc>
                <a:spcPct val="100000"/>
              </a:lnSpc>
              <a:spcBef>
                <a:spcPts val="1400"/>
              </a:spcBef>
            </a:pPr>
            <a:r>
              <a:rPr lang="en-US" sz="1800" dirty="0">
                <a:solidFill>
                  <a:schemeClr val="accent3">
                    <a:lumMod val="25000"/>
                  </a:schemeClr>
                </a:solidFill>
                <a:latin typeface="Abadi" panose="020B0604020104020204" pitchFamily="34" charset="0"/>
              </a:rPr>
              <a:t>KSC LC 39A is predominantly used for higher payload masses, especially those above 10,000 kg.</a:t>
            </a:r>
          </a:p>
          <a:p>
            <a:pPr>
              <a:lnSpc>
                <a:spcPct val="100000"/>
              </a:lnSpc>
              <a:spcBef>
                <a:spcPts val="1400"/>
              </a:spcBef>
            </a:pPr>
            <a:r>
              <a:rPr lang="en-US" sz="2200" dirty="0">
                <a:solidFill>
                  <a:schemeClr val="accent3">
                    <a:lumMod val="25000"/>
                  </a:schemeClr>
                </a:solidFill>
                <a:latin typeface="Abadi" panose="020B0604020104020204" pitchFamily="34" charset="0"/>
              </a:rPr>
              <a:t>Class Distribution:</a:t>
            </a:r>
          </a:p>
          <a:p>
            <a:pPr marL="685800" lvl="2">
              <a:lnSpc>
                <a:spcPct val="100000"/>
              </a:lnSpc>
              <a:spcBef>
                <a:spcPts val="1400"/>
              </a:spcBef>
            </a:pPr>
            <a:r>
              <a:rPr lang="en-US" sz="1800" dirty="0">
                <a:solidFill>
                  <a:schemeClr val="accent3">
                    <a:lumMod val="25000"/>
                  </a:schemeClr>
                </a:solidFill>
                <a:latin typeface="Abadi" panose="020B0604020104020204" pitchFamily="34" charset="0"/>
              </a:rPr>
              <a:t>For CCAFS SLC 40, both classes are distributed across the payload mass range, indicating a balanced usage for different mission types or outcomes.</a:t>
            </a:r>
          </a:p>
          <a:p>
            <a:pPr marL="685800" lvl="2">
              <a:lnSpc>
                <a:spcPct val="100000"/>
              </a:lnSpc>
              <a:spcBef>
                <a:spcPts val="1400"/>
              </a:spcBef>
            </a:pPr>
            <a:r>
              <a:rPr lang="en-US" sz="1800" dirty="0">
                <a:solidFill>
                  <a:schemeClr val="accent3">
                    <a:lumMod val="25000"/>
                  </a:schemeClr>
                </a:solidFill>
                <a:latin typeface="Abadi" panose="020B0604020104020204" pitchFamily="34" charset="0"/>
              </a:rPr>
              <a:t>For KSC LC 39A, class 1 (orange) is more prevalent for higher payload masses, suggesting it might be preferred for heavier or more critical payloads.</a:t>
            </a:r>
          </a:p>
          <a:p>
            <a:pPr>
              <a:lnSpc>
                <a:spcPct val="100000"/>
              </a:lnSpc>
              <a:spcBef>
                <a:spcPts val="1400"/>
              </a:spcBef>
            </a:pPr>
            <a:r>
              <a:rPr lang="en-US" sz="2200" dirty="0">
                <a:solidFill>
                  <a:schemeClr val="accent3">
                    <a:lumMod val="25000"/>
                  </a:schemeClr>
                </a:solidFill>
                <a:latin typeface="Abadi" panose="020B0604020104020204" pitchFamily="34" charset="0"/>
              </a:rPr>
              <a:t>CCAFS has most launches, but none at same size than VAFB at maximum.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Billede 5" descr="Et billede, der indeholder tekst, skærmbillede, linje/række, Kurve&#10;&#10;AI-genereret indhold kan være ukorrekt.">
            <a:extLst>
              <a:ext uri="{FF2B5EF4-FFF2-40B4-BE49-F238E27FC236}">
                <a16:creationId xmlns:a16="http://schemas.microsoft.com/office/drawing/2014/main" id="{DE62DDE0-DD95-E028-5528-BE5944A09FBE}"/>
              </a:ext>
            </a:extLst>
          </p:cNvPr>
          <p:cNvPicPr>
            <a:picLocks noChangeAspect="1"/>
          </p:cNvPicPr>
          <p:nvPr/>
        </p:nvPicPr>
        <p:blipFill>
          <a:blip r:embed="rId3"/>
          <a:stretch>
            <a:fillRect/>
          </a:stretch>
        </p:blipFill>
        <p:spPr>
          <a:xfrm>
            <a:off x="0" y="1346257"/>
            <a:ext cx="12192000" cy="23822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2411" y="1301064"/>
            <a:ext cx="5105400"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GTO, HSO and SSO have the highest average classification performance.</a:t>
            </a:r>
          </a:p>
          <a:p>
            <a:pPr>
              <a:lnSpc>
                <a:spcPct val="100000"/>
              </a:lnSpc>
              <a:spcBef>
                <a:spcPts val="1400"/>
              </a:spcBef>
            </a:pPr>
            <a:r>
              <a:rPr lang="en-US" sz="2200" dirty="0">
                <a:solidFill>
                  <a:schemeClr val="accent3">
                    <a:lumMod val="25000"/>
                  </a:schemeClr>
                </a:solidFill>
                <a:latin typeface="Abadi" panose="020B0604020104020204" pitchFamily="34" charset="0"/>
              </a:rPr>
              <a:t>LEO, MEO and PO have moderate performance</a:t>
            </a:r>
          </a:p>
          <a:p>
            <a:pPr>
              <a:lnSpc>
                <a:spcPct val="100000"/>
              </a:lnSpc>
              <a:spcBef>
                <a:spcPts val="1400"/>
              </a:spcBef>
            </a:pPr>
            <a:r>
              <a:rPr lang="en-US" sz="2200" dirty="0">
                <a:solidFill>
                  <a:schemeClr val="accent3">
                    <a:lumMod val="25000"/>
                  </a:schemeClr>
                </a:solidFill>
                <a:latin typeface="Abadi" panose="020B0604020104020204" pitchFamily="34" charset="0"/>
              </a:rPr>
              <a:t>ISS and SO have the lowest performance. </a:t>
            </a:r>
          </a:p>
          <a:p>
            <a:pPr>
              <a:lnSpc>
                <a:spcPct val="100000"/>
              </a:lnSpc>
              <a:spcBef>
                <a:spcPts val="1400"/>
              </a:spcBef>
            </a:pPr>
            <a:r>
              <a:rPr lang="en-US" sz="2200" dirty="0">
                <a:solidFill>
                  <a:schemeClr val="accent3">
                    <a:lumMod val="25000"/>
                  </a:schemeClr>
                </a:solidFill>
                <a:latin typeface="Abadi" panose="020B0604020104020204" pitchFamily="34" charset="0"/>
              </a:rPr>
              <a:t>There is a noticeable variability in classification performance across different orbits.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Billede 5" descr="Et billede, der indeholder tekst, skærmbillede, Font/skrifttype, Kurve&#10;&#10;AI-genereret indhold kan være ukorrekt.">
            <a:extLst>
              <a:ext uri="{FF2B5EF4-FFF2-40B4-BE49-F238E27FC236}">
                <a16:creationId xmlns:a16="http://schemas.microsoft.com/office/drawing/2014/main" id="{3D4ED44F-B474-AB6E-9652-E5B1D53B9508}"/>
              </a:ext>
            </a:extLst>
          </p:cNvPr>
          <p:cNvPicPr>
            <a:picLocks noChangeAspect="1"/>
          </p:cNvPicPr>
          <p:nvPr/>
        </p:nvPicPr>
        <p:blipFill>
          <a:blip r:embed="rId4"/>
          <a:stretch>
            <a:fillRect/>
          </a:stretch>
        </p:blipFill>
        <p:spPr>
          <a:xfrm>
            <a:off x="6027811" y="1384936"/>
            <a:ext cx="5372100" cy="43434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3693586"/>
            <a:ext cx="11067447" cy="2625764"/>
          </a:xfrm>
          <a:prstGeom prst="rect">
            <a:avLst/>
          </a:prstGeom>
        </p:spPr>
        <p:txBody>
          <a:bodyPr>
            <a:normAutofit/>
          </a:bodyPr>
          <a:lstStyle/>
          <a:p>
            <a:pPr>
              <a:buFont typeface="Arial" panose="020B0604020202020204" pitchFamily="34" charset="0"/>
              <a:buChar char="•"/>
            </a:pPr>
            <a:r>
              <a:rPr lang="en-US" sz="2200" dirty="0">
                <a:solidFill>
                  <a:schemeClr val="accent3">
                    <a:lumMod val="25000"/>
                  </a:schemeClr>
                </a:solidFill>
                <a:latin typeface="Abadi" panose="020B0604020104020204" pitchFamily="34" charset="0"/>
              </a:rPr>
              <a:t>LEO, ISS, PO, GTO, SSO, and HEO are frequently used across a wide range of flight numbers, indicating their commonality or importance in various missions.</a:t>
            </a:r>
          </a:p>
          <a:p>
            <a:pPr>
              <a:buFont typeface="Arial" panose="020B0604020202020204" pitchFamily="34" charset="0"/>
              <a:buChar char="•"/>
            </a:pPr>
            <a:r>
              <a:rPr lang="en-US" sz="2200" dirty="0">
                <a:solidFill>
                  <a:schemeClr val="accent3">
                    <a:lumMod val="25000"/>
                  </a:schemeClr>
                </a:solidFill>
                <a:latin typeface="Abadi" panose="020B0604020104020204" pitchFamily="34" charset="0"/>
              </a:rPr>
              <a:t>ES-L1, MEO, and GEO are less frequently used, with data points scattered across fewer flight numbers.</a:t>
            </a:r>
          </a:p>
          <a:p>
            <a:pPr>
              <a:lnSpc>
                <a:spcPct val="100000"/>
              </a:lnSpc>
              <a:spcBef>
                <a:spcPts val="1400"/>
              </a:spcBef>
            </a:pPr>
            <a:r>
              <a:rPr lang="en-US" sz="2200" dirty="0">
                <a:solidFill>
                  <a:schemeClr val="accent3">
                    <a:lumMod val="25000"/>
                  </a:schemeClr>
                </a:solidFill>
                <a:latin typeface="Abadi" panose="020B0604020104020204" pitchFamily="34" charset="0"/>
              </a:rPr>
              <a:t>VLEO and SO are predominantly class 1 in higher flight numbers, which might indicate improvements, specific mission requirements, or operational changes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Billede 5" descr="Et billede, der indeholder tekst, linje/række, Kurve, Font/skrifttype&#10;&#10;AI-genereret indhold kan være ukorrekt.">
            <a:extLst>
              <a:ext uri="{FF2B5EF4-FFF2-40B4-BE49-F238E27FC236}">
                <a16:creationId xmlns:a16="http://schemas.microsoft.com/office/drawing/2014/main" id="{72BA54A2-03D1-7A47-FFF3-C64BBA48487A}"/>
              </a:ext>
            </a:extLst>
          </p:cNvPr>
          <p:cNvPicPr>
            <a:picLocks noChangeAspect="1"/>
          </p:cNvPicPr>
          <p:nvPr/>
        </p:nvPicPr>
        <p:blipFill>
          <a:blip r:embed="rId3"/>
          <a:stretch>
            <a:fillRect/>
          </a:stretch>
        </p:blipFill>
        <p:spPr>
          <a:xfrm>
            <a:off x="0" y="1283442"/>
            <a:ext cx="12192000" cy="23861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843554"/>
            <a:ext cx="9917039" cy="25836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is versatile, handling a wide range of payload masses for both classes, indicating its flexibility for various mission types.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is used less frequently and primarily for lower payload masses, suggesting it may be specialized for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KSC LC 39A is predominantly used for higher payload masses, especially those above 10,000 kg, indicating its capability to handle heavier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Billede 5" descr="Et billede, der indeholder tekst, skærmbillede, linje/række, Kurve&#10;&#10;AI-genereret indhold kan være ukorrekt.">
            <a:extLst>
              <a:ext uri="{FF2B5EF4-FFF2-40B4-BE49-F238E27FC236}">
                <a16:creationId xmlns:a16="http://schemas.microsoft.com/office/drawing/2014/main" id="{27751A96-601A-CB0D-ECC6-449E5242D10B}"/>
              </a:ext>
            </a:extLst>
          </p:cNvPr>
          <p:cNvPicPr>
            <a:picLocks noChangeAspect="1"/>
          </p:cNvPicPr>
          <p:nvPr/>
        </p:nvPicPr>
        <p:blipFill>
          <a:blip r:embed="rId3"/>
          <a:stretch>
            <a:fillRect/>
          </a:stretch>
        </p:blipFill>
        <p:spPr>
          <a:xfrm>
            <a:off x="0" y="1323455"/>
            <a:ext cx="12192000" cy="238229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6211" y="1350618"/>
            <a:ext cx="5125964" cy="4314825"/>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2010 to 2013, there were no successful launches, indicating initial challenges or a period of development and testing.</a:t>
            </a:r>
          </a:p>
          <a:p>
            <a:pPr>
              <a:lnSpc>
                <a:spcPct val="100000"/>
              </a:lnSpc>
              <a:spcBef>
                <a:spcPts val="1400"/>
              </a:spcBef>
            </a:pPr>
            <a:r>
              <a:rPr lang="en-US" sz="2200" dirty="0">
                <a:solidFill>
                  <a:schemeClr val="accent3">
                    <a:lumMod val="25000"/>
                  </a:schemeClr>
                </a:solidFill>
                <a:latin typeface="Abadi" panose="020B0604020104020204" pitchFamily="34" charset="0"/>
              </a:rPr>
              <a:t>Starting in 2014, there is a noticeable improvement in launch success rates, suggesting advancements in technology, processes, or operational efficiency.</a:t>
            </a:r>
          </a:p>
          <a:p>
            <a:pPr>
              <a:lnSpc>
                <a:spcPct val="100000"/>
              </a:lnSpc>
              <a:spcBef>
                <a:spcPts val="1400"/>
              </a:spcBef>
            </a:pPr>
            <a:r>
              <a:rPr lang="en-US" sz="2200" dirty="0">
                <a:solidFill>
                  <a:schemeClr val="accent3">
                    <a:lumMod val="25000"/>
                  </a:schemeClr>
                </a:solidFill>
                <a:latin typeface="Abadi" panose="020B0604020104020204" pitchFamily="34" charset="0"/>
              </a:rPr>
              <a:t>From 2017 onwards, the success rate significantly increases, peaking in 2019 with a 100% success rate. This indicates a period of high reliability and success in launches.</a:t>
            </a:r>
          </a:p>
          <a:p>
            <a:pPr>
              <a:lnSpc>
                <a:spcPct val="100000"/>
              </a:lnSpc>
              <a:spcBef>
                <a:spcPts val="1400"/>
              </a:spcBef>
            </a:pPr>
            <a:r>
              <a:rPr lang="en-US" sz="2200" dirty="0">
                <a:solidFill>
                  <a:schemeClr val="accent3">
                    <a:lumMod val="25000"/>
                  </a:schemeClr>
                </a:solidFill>
                <a:latin typeface="Abadi" panose="020B0604020104020204" pitchFamily="34" charset="0"/>
              </a:rPr>
              <a:t>While there are slight fluctuations in 2018 and 2020, the overall trend from 2017 onwards remains high, suggesting sustained improvements and consistency in launch success.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Billede 5" descr="Et billede, der indeholder tekst, diagram, linje/række, Kurve&#10;&#10;AI-genereret indhold kan være ukorrekt.">
            <a:extLst>
              <a:ext uri="{FF2B5EF4-FFF2-40B4-BE49-F238E27FC236}">
                <a16:creationId xmlns:a16="http://schemas.microsoft.com/office/drawing/2014/main" id="{C7CC992B-A6B7-47EB-5A8F-B22A0122003B}"/>
              </a:ext>
            </a:extLst>
          </p:cNvPr>
          <p:cNvPicPr>
            <a:picLocks noChangeAspect="1"/>
          </p:cNvPicPr>
          <p:nvPr/>
        </p:nvPicPr>
        <p:blipFill>
          <a:blip r:embed="rId3"/>
          <a:stretch>
            <a:fillRect/>
          </a:stretch>
        </p:blipFill>
        <p:spPr>
          <a:xfrm>
            <a:off x="6049889" y="1319212"/>
            <a:ext cx="5372100" cy="43148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6446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that has been used is this one: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br>
              <a:rPr lang="en-US" sz="22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Useful for identifying all unique launch sites in the dataset, which can help in filtering, grouping, or analyzing launch data by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el 1">
            <a:extLst>
              <a:ext uri="{FF2B5EF4-FFF2-40B4-BE49-F238E27FC236}">
                <a16:creationId xmlns:a16="http://schemas.microsoft.com/office/drawing/2014/main" id="{3CE4DD7C-8C6D-A5E6-669A-7B630DC4A519}"/>
              </a:ext>
            </a:extLst>
          </p:cNvPr>
          <p:cNvGraphicFramePr>
            <a:graphicFrameLocks noGrp="1"/>
          </p:cNvGraphicFramePr>
          <p:nvPr>
            <p:extLst>
              <p:ext uri="{D42A27DB-BD31-4B8C-83A1-F6EECF244321}">
                <p14:modId xmlns:p14="http://schemas.microsoft.com/office/powerpoint/2010/main" val="922784685"/>
              </p:ext>
            </p:extLst>
          </p:nvPr>
        </p:nvGraphicFramePr>
        <p:xfrm>
          <a:off x="1104297" y="1801019"/>
          <a:ext cx="1428750" cy="2103120"/>
        </p:xfrm>
        <a:graphic>
          <a:graphicData uri="http://schemas.openxmlformats.org/drawingml/2006/table">
            <a:tbl>
              <a:tblPr/>
              <a:tblGrid>
                <a:gridCol w="1428750">
                  <a:extLst>
                    <a:ext uri="{9D8B030D-6E8A-4147-A177-3AD203B41FA5}">
                      <a16:colId xmlns:a16="http://schemas.microsoft.com/office/drawing/2014/main" val="1668401807"/>
                    </a:ext>
                  </a:extLst>
                </a:gridCol>
              </a:tblGrid>
              <a:tr h="0">
                <a:tc>
                  <a:txBody>
                    <a:bodyPr/>
                    <a:lstStyle/>
                    <a:p>
                      <a:pPr algn="r" fontAlgn="ctr">
                        <a:buNone/>
                      </a:pPr>
                      <a:r>
                        <a:rPr lang="da-DK"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401374437"/>
                  </a:ext>
                </a:extLst>
              </a:tr>
              <a:tr h="0">
                <a:tc>
                  <a:txBody>
                    <a:bodyPr/>
                    <a:lstStyle/>
                    <a:p>
                      <a:pPr algn="r" fontAlgn="ctr">
                        <a:buNone/>
                      </a:pPr>
                      <a:r>
                        <a:rPr lang="da-DK"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194005381"/>
                  </a:ext>
                </a:extLst>
              </a:tr>
              <a:tr h="0">
                <a:tc>
                  <a:txBody>
                    <a:bodyPr/>
                    <a:lstStyle/>
                    <a:p>
                      <a:pPr algn="r" fontAlgn="ctr">
                        <a:buNone/>
                      </a:pPr>
                      <a:r>
                        <a:rPr lang="da-DK" dirty="0">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3977718787"/>
                  </a:ext>
                </a:extLst>
              </a:tr>
              <a:tr h="0">
                <a:tc>
                  <a:txBody>
                    <a:bodyPr/>
                    <a:lstStyle/>
                    <a:p>
                      <a:pPr algn="r" fontAlgn="ctr">
                        <a:buNone/>
                      </a:pPr>
                      <a:r>
                        <a:rPr lang="da-DK">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4280657549"/>
                  </a:ext>
                </a:extLst>
              </a:tr>
              <a:tr h="0">
                <a:tc>
                  <a:txBody>
                    <a:bodyPr/>
                    <a:lstStyle/>
                    <a:p>
                      <a:pPr algn="r" fontAlgn="ctr">
                        <a:buNone/>
                      </a:pPr>
                      <a:r>
                        <a:rPr lang="da-DK"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2036085596"/>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1128"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query that has been used is this one: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 FROM SPACEXTABLE WHERE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LIKE '%CCA%' LIMIT 5;</a:t>
            </a:r>
            <a:br>
              <a:rPr lang="en-US" sz="20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Useful for quickly inspecting data related to launch sites containing "CCA" (e.g., Cape Canaveral Air Force Station) without retrieving the entire dataset.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Billede 6" descr="Et billede, der indeholder tekst, Font/skrifttype, nummer/tal, skærmbillede&#10;&#10;AI-genereret indhold kan være ukorrekt.">
            <a:extLst>
              <a:ext uri="{FF2B5EF4-FFF2-40B4-BE49-F238E27FC236}">
                <a16:creationId xmlns:a16="http://schemas.microsoft.com/office/drawing/2014/main" id="{8CE19524-DD95-874E-FDBB-E35F66AE1AC3}"/>
              </a:ext>
            </a:extLst>
          </p:cNvPr>
          <p:cNvPicPr>
            <a:picLocks noChangeAspect="1"/>
          </p:cNvPicPr>
          <p:nvPr/>
        </p:nvPicPr>
        <p:blipFill>
          <a:blip r:embed="rId3"/>
          <a:stretch>
            <a:fillRect/>
          </a:stretch>
        </p:blipFill>
        <p:spPr>
          <a:xfrm>
            <a:off x="1064938" y="1860948"/>
            <a:ext cx="9021434" cy="16956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query that has been used is this one: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AS </a:t>
            </a:r>
            <a:r>
              <a:rPr lang="en-US" sz="2200" dirty="0" err="1">
                <a:solidFill>
                  <a:schemeClr val="accent3">
                    <a:lumMod val="25000"/>
                  </a:schemeClr>
                </a:solidFill>
                <a:latin typeface="Abadi" panose="020B0604020104020204" pitchFamily="34" charset="0"/>
              </a:rPr>
              <a:t>Total_Payload_Mass</a:t>
            </a:r>
            <a:r>
              <a:rPr lang="en-US" sz="2200" dirty="0">
                <a:solidFill>
                  <a:schemeClr val="accent3">
                    <a:lumMod val="25000"/>
                  </a:schemeClr>
                </a:solidFill>
                <a:latin typeface="Abadi" panose="020B0604020104020204" pitchFamily="34" charset="0"/>
              </a:rPr>
              <a:t> FROM SPACEXTABLE WHERE "Customer" = 'NASA (CRS)’;</a:t>
            </a:r>
            <a:br>
              <a:rPr lang="en-US" sz="22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Useful for analyzing the cumulative payload mass launched for NASA's Commercial Resupply Services (CRS) missions, providing insight into the total cargo or equipment sent to space for these missions.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el 1">
            <a:extLst>
              <a:ext uri="{FF2B5EF4-FFF2-40B4-BE49-F238E27FC236}">
                <a16:creationId xmlns:a16="http://schemas.microsoft.com/office/drawing/2014/main" id="{47BF7ACC-B09A-9988-E508-792FF72440CF}"/>
              </a:ext>
            </a:extLst>
          </p:cNvPr>
          <p:cNvGraphicFramePr>
            <a:graphicFrameLocks noGrp="1"/>
          </p:cNvGraphicFramePr>
          <p:nvPr>
            <p:extLst>
              <p:ext uri="{D42A27DB-BD31-4B8C-83A1-F6EECF244321}">
                <p14:modId xmlns:p14="http://schemas.microsoft.com/office/powerpoint/2010/main" val="2503155523"/>
              </p:ext>
            </p:extLst>
          </p:nvPr>
        </p:nvGraphicFramePr>
        <p:xfrm>
          <a:off x="1114426" y="2216309"/>
          <a:ext cx="2400300" cy="731520"/>
        </p:xfrm>
        <a:graphic>
          <a:graphicData uri="http://schemas.openxmlformats.org/drawingml/2006/table">
            <a:tbl>
              <a:tblPr/>
              <a:tblGrid>
                <a:gridCol w="2400300">
                  <a:extLst>
                    <a:ext uri="{9D8B030D-6E8A-4147-A177-3AD203B41FA5}">
                      <a16:colId xmlns:a16="http://schemas.microsoft.com/office/drawing/2014/main" val="1010864104"/>
                    </a:ext>
                  </a:extLst>
                </a:gridCol>
              </a:tblGrid>
              <a:tr h="0">
                <a:tc>
                  <a:txBody>
                    <a:bodyPr/>
                    <a:lstStyle/>
                    <a:p>
                      <a:pPr algn="r" fontAlgn="ctr">
                        <a:buNone/>
                      </a:pPr>
                      <a:r>
                        <a:rPr lang="da-DK" b="1" dirty="0" err="1">
                          <a:effectLst/>
                        </a:rPr>
                        <a:t>Total_Payload_Mass</a:t>
                      </a:r>
                      <a:endParaRPr lang="da-DK"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2213020390"/>
                  </a:ext>
                </a:extLst>
              </a:tr>
              <a:tr h="0">
                <a:tc>
                  <a:txBody>
                    <a:bodyPr/>
                    <a:lstStyle/>
                    <a:p>
                      <a:pPr algn="r" fontAlgn="ctr">
                        <a:buNone/>
                      </a:pPr>
                      <a:r>
                        <a:rPr lang="da-DK"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1924335574"/>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query that has been used is this one:</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AVG("PAYLOAD_MASS__KG_") AS </a:t>
            </a:r>
            <a:r>
              <a:rPr lang="en-US" sz="2000" dirty="0" err="1">
                <a:solidFill>
                  <a:schemeClr val="accent3">
                    <a:lumMod val="25000"/>
                  </a:schemeClr>
                </a:solidFill>
                <a:latin typeface="Abadi" panose="020B0604020104020204" pitchFamily="34" charset="0"/>
              </a:rPr>
              <a:t>Total_Payload_Mass</a:t>
            </a:r>
            <a:r>
              <a:rPr lang="en-US" sz="2000" dirty="0">
                <a:solidFill>
                  <a:schemeClr val="accent3">
                    <a:lumMod val="25000"/>
                  </a:schemeClr>
                </a:solidFill>
                <a:latin typeface="Abadi" panose="020B0604020104020204" pitchFamily="34" charset="0"/>
              </a:rPr>
              <a:t> FROM SPACEXTABLE WHERE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 'F9 v1.1’;</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Useful for analyzing the cumulative payload mass launched for F9 v1.1 Booster Version missions, providing insight into the average Payload mass sent to space for these missions.</a:t>
            </a:r>
            <a:br>
              <a:rPr lang="en-US" sz="20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el 1">
            <a:extLst>
              <a:ext uri="{FF2B5EF4-FFF2-40B4-BE49-F238E27FC236}">
                <a16:creationId xmlns:a16="http://schemas.microsoft.com/office/drawing/2014/main" id="{FD9102D8-710B-81C5-41D7-F481AC01ECCB}"/>
              </a:ext>
            </a:extLst>
          </p:cNvPr>
          <p:cNvGraphicFramePr>
            <a:graphicFrameLocks noGrp="1"/>
          </p:cNvGraphicFramePr>
          <p:nvPr>
            <p:extLst>
              <p:ext uri="{D42A27DB-BD31-4B8C-83A1-F6EECF244321}">
                <p14:modId xmlns:p14="http://schemas.microsoft.com/office/powerpoint/2010/main" val="970880165"/>
              </p:ext>
            </p:extLst>
          </p:nvPr>
        </p:nvGraphicFramePr>
        <p:xfrm>
          <a:off x="1104900" y="2206784"/>
          <a:ext cx="2114550" cy="731520"/>
        </p:xfrm>
        <a:graphic>
          <a:graphicData uri="http://schemas.openxmlformats.org/drawingml/2006/table">
            <a:tbl>
              <a:tblPr/>
              <a:tblGrid>
                <a:gridCol w="2114550">
                  <a:extLst>
                    <a:ext uri="{9D8B030D-6E8A-4147-A177-3AD203B41FA5}">
                      <a16:colId xmlns:a16="http://schemas.microsoft.com/office/drawing/2014/main" val="1602447731"/>
                    </a:ext>
                  </a:extLst>
                </a:gridCol>
              </a:tblGrid>
              <a:tr h="0">
                <a:tc>
                  <a:txBody>
                    <a:bodyPr/>
                    <a:lstStyle/>
                    <a:p>
                      <a:pPr algn="r" fontAlgn="ctr">
                        <a:buNone/>
                      </a:pPr>
                      <a:r>
                        <a:rPr lang="da-DK" b="1">
                          <a:effectLst/>
                        </a:rPr>
                        <a:t>Total_Payload_Mass</a:t>
                      </a:r>
                    </a:p>
                  </a:txBody>
                  <a:tcPr anchor="ctr">
                    <a:lnL>
                      <a:noFill/>
                    </a:lnL>
                    <a:lnR>
                      <a:noFill/>
                    </a:lnR>
                    <a:lnT>
                      <a:noFill/>
                    </a:lnT>
                    <a:lnB>
                      <a:noFill/>
                    </a:lnB>
                    <a:solidFill>
                      <a:srgbClr val="FFFFFF"/>
                    </a:solidFill>
                  </a:tcPr>
                </a:tc>
                <a:extLst>
                  <a:ext uri="{0D108BD9-81ED-4DB2-BD59-A6C34878D82A}">
                    <a16:rowId xmlns:a16="http://schemas.microsoft.com/office/drawing/2014/main" val="1772079667"/>
                  </a:ext>
                </a:extLst>
              </a:tr>
              <a:tr h="0">
                <a:tc>
                  <a:txBody>
                    <a:bodyPr/>
                    <a:lstStyle/>
                    <a:p>
                      <a:pPr algn="r" fontAlgn="ctr">
                        <a:buNone/>
                      </a:pPr>
                      <a:r>
                        <a:rPr lang="da-DK" dirty="0">
                          <a:effectLst/>
                        </a:rPr>
                        <a:t>2928.4</a:t>
                      </a:r>
                    </a:p>
                  </a:txBody>
                  <a:tcPr anchor="ctr">
                    <a:lnL>
                      <a:noFill/>
                    </a:lnL>
                    <a:lnR>
                      <a:noFill/>
                    </a:lnR>
                    <a:lnT>
                      <a:noFill/>
                    </a:lnT>
                    <a:lnB>
                      <a:noFill/>
                    </a:lnB>
                    <a:solidFill>
                      <a:srgbClr val="FFFFFF"/>
                    </a:solidFill>
                  </a:tcPr>
                </a:tc>
                <a:extLst>
                  <a:ext uri="{0D108BD9-81ED-4DB2-BD59-A6C34878D82A}">
                    <a16:rowId xmlns:a16="http://schemas.microsoft.com/office/drawing/2014/main" val="1913838471"/>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was: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query that has been used is this one:</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MIN(DATE) AS </a:t>
            </a:r>
            <a:r>
              <a:rPr lang="en-US" sz="2200" dirty="0" err="1">
                <a:solidFill>
                  <a:schemeClr val="accent3">
                    <a:lumMod val="25000"/>
                  </a:schemeClr>
                </a:solidFill>
                <a:latin typeface="Abadi" panose="020B0604020104020204" pitchFamily="34" charset="0"/>
              </a:rPr>
              <a:t>Frist_Success_Ground</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400" dirty="0">
                <a:solidFill>
                  <a:schemeClr val="accent3">
                    <a:lumMod val="25000"/>
                  </a:schemeClr>
                </a:solidFill>
                <a:latin typeface="Abadi" panose="020B0604020104020204" pitchFamily="34" charset="0"/>
              </a:rPr>
              <a:t>Useful for analyzing the dates for all the missions, providing insight using the MIN function for sent to space for these missions and had a outcome with </a:t>
            </a:r>
            <a:r>
              <a:rPr lang="en-US" sz="2400" dirty="0" err="1">
                <a:solidFill>
                  <a:schemeClr val="accent3">
                    <a:lumMod val="25000"/>
                  </a:schemeClr>
                </a:solidFill>
                <a:latin typeface="Abadi" panose="020B0604020104020204" pitchFamily="34" charset="0"/>
              </a:rPr>
              <a:t>succes</a:t>
            </a:r>
            <a:r>
              <a:rPr lang="en-US" sz="2400" dirty="0">
                <a:solidFill>
                  <a:schemeClr val="accent3">
                    <a:lumMod val="25000"/>
                  </a:schemeClr>
                </a:solidFill>
                <a:latin typeface="Abadi" panose="020B0604020104020204" pitchFamily="34" charset="0"/>
              </a:rPr>
              <a:t>.</a:t>
            </a:r>
            <a:br>
              <a:rPr lang="en-US" sz="24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el 1">
            <a:extLst>
              <a:ext uri="{FF2B5EF4-FFF2-40B4-BE49-F238E27FC236}">
                <a16:creationId xmlns:a16="http://schemas.microsoft.com/office/drawing/2014/main" id="{03131395-2C27-D104-B0AD-894708FA00BB}"/>
              </a:ext>
            </a:extLst>
          </p:cNvPr>
          <p:cNvGraphicFramePr>
            <a:graphicFrameLocks noGrp="1"/>
          </p:cNvGraphicFramePr>
          <p:nvPr>
            <p:extLst>
              <p:ext uri="{D42A27DB-BD31-4B8C-83A1-F6EECF244321}">
                <p14:modId xmlns:p14="http://schemas.microsoft.com/office/powerpoint/2010/main" val="1812494887"/>
              </p:ext>
            </p:extLst>
          </p:nvPr>
        </p:nvGraphicFramePr>
        <p:xfrm>
          <a:off x="1114425" y="2244884"/>
          <a:ext cx="2343150" cy="731520"/>
        </p:xfrm>
        <a:graphic>
          <a:graphicData uri="http://schemas.openxmlformats.org/drawingml/2006/table">
            <a:tbl>
              <a:tblPr/>
              <a:tblGrid>
                <a:gridCol w="2343150">
                  <a:extLst>
                    <a:ext uri="{9D8B030D-6E8A-4147-A177-3AD203B41FA5}">
                      <a16:colId xmlns:a16="http://schemas.microsoft.com/office/drawing/2014/main" val="1230216837"/>
                    </a:ext>
                  </a:extLst>
                </a:gridCol>
              </a:tblGrid>
              <a:tr h="0">
                <a:tc>
                  <a:txBody>
                    <a:bodyPr/>
                    <a:lstStyle/>
                    <a:p>
                      <a:pPr algn="r" fontAlgn="ctr">
                        <a:buNone/>
                      </a:pPr>
                      <a:r>
                        <a:rPr lang="da-DK" b="1">
                          <a:effectLst/>
                        </a:rPr>
                        <a:t>Frist_Success_Ground</a:t>
                      </a:r>
                    </a:p>
                  </a:txBody>
                  <a:tcPr anchor="ctr">
                    <a:lnL>
                      <a:noFill/>
                    </a:lnL>
                    <a:lnR>
                      <a:noFill/>
                    </a:lnR>
                    <a:lnT>
                      <a:noFill/>
                    </a:lnT>
                    <a:lnB>
                      <a:noFill/>
                    </a:lnB>
                    <a:solidFill>
                      <a:srgbClr val="FFFFFF"/>
                    </a:solidFill>
                  </a:tcPr>
                </a:tc>
                <a:extLst>
                  <a:ext uri="{0D108BD9-81ED-4DB2-BD59-A6C34878D82A}">
                    <a16:rowId xmlns:a16="http://schemas.microsoft.com/office/drawing/2014/main" val="339247539"/>
                  </a:ext>
                </a:extLst>
              </a:tr>
              <a:tr h="0">
                <a:tc>
                  <a:txBody>
                    <a:bodyPr/>
                    <a:lstStyle/>
                    <a:p>
                      <a:pPr algn="r" fontAlgn="ctr">
                        <a:buNone/>
                      </a:pPr>
                      <a:r>
                        <a:rPr lang="da-DK"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902279991"/>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br>
              <a:rPr lang="en-US" sz="2200" dirty="0">
                <a:solidFill>
                  <a:schemeClr val="accent3">
                    <a:lumMod val="25000"/>
                  </a:schemeClr>
                </a:solidFill>
                <a:latin typeface="Abadi"/>
              </a:rPr>
            </a:br>
            <a:br>
              <a:rPr lang="en-US" sz="2200" dirty="0">
                <a:solidFill>
                  <a:schemeClr val="accent3">
                    <a:lumMod val="25000"/>
                  </a:schemeClr>
                </a:solidFill>
                <a:latin typeface="Abadi"/>
              </a:rPr>
            </a:br>
            <a:br>
              <a:rPr lang="en-US" sz="2200" dirty="0">
                <a:solidFill>
                  <a:schemeClr val="accent3">
                    <a:lumMod val="25000"/>
                  </a:schemeClr>
                </a:solidFill>
                <a:latin typeface="Abadi"/>
              </a:rPr>
            </a:br>
            <a:br>
              <a:rPr lang="en-US" sz="2200" dirty="0">
                <a:solidFill>
                  <a:schemeClr val="accent3">
                    <a:lumMod val="25000"/>
                  </a:schemeClr>
                </a:solidFill>
                <a:latin typeface="Abadi"/>
              </a:rPr>
            </a:br>
            <a:br>
              <a:rPr lang="en-US" sz="2200" dirty="0">
                <a:solidFill>
                  <a:schemeClr val="accent3">
                    <a:lumMod val="25000"/>
                  </a:schemeClr>
                </a:solidFill>
                <a:latin typeface="Abadi"/>
              </a:rPr>
            </a:br>
            <a:br>
              <a:rPr lang="en-US" sz="2200" dirty="0">
                <a:solidFill>
                  <a:schemeClr val="accent3">
                    <a:lumMod val="25000"/>
                  </a:schemeClr>
                </a:solidFill>
                <a:latin typeface="Abadi"/>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query that has been used is this one:</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 FROM SPACEXTABLE WHERE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 'Success (drone ship)' AND PAYLOAD_MASS__KG_ &gt; 4000 and PAYLOAD_MASS__KG_ &lt; 6000;</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Here the column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is used to selected the Succes critical together with the </a:t>
            </a:r>
            <a:r>
              <a:rPr lang="en-US" sz="2000" dirty="0" err="1">
                <a:solidFill>
                  <a:schemeClr val="accent3">
                    <a:lumMod val="25000"/>
                  </a:schemeClr>
                </a:solidFill>
                <a:latin typeface="Abadi" panose="020B0604020104020204" pitchFamily="34" charset="0"/>
              </a:rPr>
              <a:t>Payload_Mass_kg</a:t>
            </a:r>
            <a:r>
              <a:rPr lang="en-US" sz="2000" dirty="0">
                <a:solidFill>
                  <a:schemeClr val="accent3">
                    <a:lumMod val="25000"/>
                  </a:schemeClr>
                </a:solidFill>
                <a:latin typeface="Abadi" panose="020B0604020104020204" pitchFamily="34" charset="0"/>
              </a:rPr>
              <a:t> limited between 4000 and 6000 kg.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Billede 5" descr="Et billede, der indeholder tekst, skærmbillede, Font/skrifttype&#10;&#10;AI-genereret indhold kan være ukorrekt.">
            <a:extLst>
              <a:ext uri="{FF2B5EF4-FFF2-40B4-BE49-F238E27FC236}">
                <a16:creationId xmlns:a16="http://schemas.microsoft.com/office/drawing/2014/main" id="{2C483373-872B-D398-D48A-31B13542C20A}"/>
              </a:ext>
            </a:extLst>
          </p:cNvPr>
          <p:cNvPicPr>
            <a:picLocks noChangeAspect="1"/>
          </p:cNvPicPr>
          <p:nvPr/>
        </p:nvPicPr>
        <p:blipFill>
          <a:blip r:embed="rId3"/>
          <a:stretch>
            <a:fillRect/>
          </a:stretch>
        </p:blipFill>
        <p:spPr>
          <a:xfrm>
            <a:off x="913677" y="2738341"/>
            <a:ext cx="10364646" cy="138131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query that has been used is this one:</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COUNT(*) AS Total FROM SPACEXTABLE GROUP BY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The COUNT function is used on column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and it returns the number of launches for each unique launch site and then it is order in groups.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el 1">
            <a:extLst>
              <a:ext uri="{FF2B5EF4-FFF2-40B4-BE49-F238E27FC236}">
                <a16:creationId xmlns:a16="http://schemas.microsoft.com/office/drawing/2014/main" id="{64508FFD-AB67-AFBF-C1C5-FE913A45D75D}"/>
              </a:ext>
            </a:extLst>
          </p:cNvPr>
          <p:cNvGraphicFramePr>
            <a:graphicFrameLocks noGrp="1"/>
          </p:cNvGraphicFramePr>
          <p:nvPr>
            <p:extLst>
              <p:ext uri="{D42A27DB-BD31-4B8C-83A1-F6EECF244321}">
                <p14:modId xmlns:p14="http://schemas.microsoft.com/office/powerpoint/2010/main" val="1325992842"/>
              </p:ext>
            </p:extLst>
          </p:nvPr>
        </p:nvGraphicFramePr>
        <p:xfrm>
          <a:off x="2324100" y="2277269"/>
          <a:ext cx="6496052" cy="1828800"/>
        </p:xfrm>
        <a:graphic>
          <a:graphicData uri="http://schemas.openxmlformats.org/drawingml/2006/table">
            <a:tbl>
              <a:tblPr/>
              <a:tblGrid>
                <a:gridCol w="3248026">
                  <a:extLst>
                    <a:ext uri="{9D8B030D-6E8A-4147-A177-3AD203B41FA5}">
                      <a16:colId xmlns:a16="http://schemas.microsoft.com/office/drawing/2014/main" val="843020669"/>
                    </a:ext>
                  </a:extLst>
                </a:gridCol>
                <a:gridCol w="3248026">
                  <a:extLst>
                    <a:ext uri="{9D8B030D-6E8A-4147-A177-3AD203B41FA5}">
                      <a16:colId xmlns:a16="http://schemas.microsoft.com/office/drawing/2014/main" val="3325056324"/>
                    </a:ext>
                  </a:extLst>
                </a:gridCol>
              </a:tblGrid>
              <a:tr h="0">
                <a:tc>
                  <a:txBody>
                    <a:bodyPr/>
                    <a:lstStyle/>
                    <a:p>
                      <a:pPr algn="r" fontAlgn="ctr">
                        <a:buNone/>
                      </a:pPr>
                      <a:r>
                        <a:rPr lang="da-DK" b="1" dirty="0" err="1">
                          <a:effectLst/>
                        </a:rPr>
                        <a:t>Mission_Outcome</a:t>
                      </a:r>
                      <a:endParaRPr lang="da-DK" b="1" dirty="0">
                        <a:effectLst/>
                      </a:endParaRPr>
                    </a:p>
                  </a:txBody>
                  <a:tcPr anchor="ctr">
                    <a:lnL>
                      <a:noFill/>
                    </a:lnL>
                    <a:lnR>
                      <a:noFill/>
                    </a:lnR>
                    <a:lnT>
                      <a:noFill/>
                    </a:lnT>
                    <a:lnB>
                      <a:noFill/>
                    </a:lnB>
                    <a:solidFill>
                      <a:srgbClr val="FFFFFF"/>
                    </a:solidFill>
                  </a:tcPr>
                </a:tc>
                <a:tc>
                  <a:txBody>
                    <a:bodyPr/>
                    <a:lstStyle/>
                    <a:p>
                      <a:pPr algn="r" fontAlgn="ctr">
                        <a:buNone/>
                      </a:pPr>
                      <a:r>
                        <a:rPr lang="da-DK" b="1">
                          <a:effectLst/>
                        </a:rPr>
                        <a:t>Total</a:t>
                      </a:r>
                    </a:p>
                  </a:txBody>
                  <a:tcPr anchor="ctr">
                    <a:lnL>
                      <a:noFill/>
                    </a:lnL>
                    <a:lnR>
                      <a:noFill/>
                    </a:lnR>
                    <a:lnT>
                      <a:noFill/>
                    </a:lnT>
                    <a:lnB>
                      <a:noFill/>
                    </a:lnB>
                    <a:solidFill>
                      <a:srgbClr val="FFFFFF"/>
                    </a:solidFill>
                  </a:tcPr>
                </a:tc>
                <a:extLst>
                  <a:ext uri="{0D108BD9-81ED-4DB2-BD59-A6C34878D82A}">
                    <a16:rowId xmlns:a16="http://schemas.microsoft.com/office/drawing/2014/main" val="2176514983"/>
                  </a:ext>
                </a:extLst>
              </a:tr>
              <a:tr h="0">
                <a:tc>
                  <a:txBody>
                    <a:bodyPr/>
                    <a:lstStyle/>
                    <a:p>
                      <a:pPr algn="r" fontAlgn="ctr">
                        <a:buNone/>
                      </a:pPr>
                      <a:r>
                        <a:rPr lang="da-DK">
                          <a:effectLst/>
                        </a:rPr>
                        <a:t>Failure (in flight)</a:t>
                      </a:r>
                    </a:p>
                  </a:txBody>
                  <a:tcPr anchor="ctr">
                    <a:lnL>
                      <a:noFill/>
                    </a:lnL>
                    <a:lnR>
                      <a:noFill/>
                    </a:lnR>
                    <a:lnT>
                      <a:noFill/>
                    </a:lnT>
                    <a:lnB>
                      <a:noFill/>
                    </a:lnB>
                    <a:solidFill>
                      <a:srgbClr val="FFFFFF"/>
                    </a:solidFill>
                  </a:tcPr>
                </a:tc>
                <a:tc>
                  <a:txBody>
                    <a:bodyPr/>
                    <a:lstStyle/>
                    <a:p>
                      <a:pPr algn="r" fontAlgn="ctr">
                        <a:buNone/>
                      </a:pPr>
                      <a:r>
                        <a:rPr lang="da-DK">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102085392"/>
                  </a:ext>
                </a:extLst>
              </a:tr>
              <a:tr h="0">
                <a:tc>
                  <a:txBody>
                    <a:bodyPr/>
                    <a:lstStyle/>
                    <a:p>
                      <a:pPr algn="r" fontAlgn="ctr">
                        <a:buNone/>
                      </a:pPr>
                      <a:r>
                        <a:rPr lang="da-DK">
                          <a:effectLst/>
                        </a:rPr>
                        <a:t>Success</a:t>
                      </a:r>
                    </a:p>
                  </a:txBody>
                  <a:tcPr anchor="ctr">
                    <a:lnL>
                      <a:noFill/>
                    </a:lnL>
                    <a:lnR>
                      <a:noFill/>
                    </a:lnR>
                    <a:lnT>
                      <a:noFill/>
                    </a:lnT>
                    <a:lnB>
                      <a:noFill/>
                    </a:lnB>
                    <a:solidFill>
                      <a:srgbClr val="FFFFFF"/>
                    </a:solidFill>
                  </a:tcPr>
                </a:tc>
                <a:tc>
                  <a:txBody>
                    <a:bodyPr/>
                    <a:lstStyle/>
                    <a:p>
                      <a:pPr algn="r" fontAlgn="ctr">
                        <a:buNone/>
                      </a:pPr>
                      <a:r>
                        <a:rPr lang="da-DK">
                          <a:effectLst/>
                        </a:rPr>
                        <a:t>98</a:t>
                      </a:r>
                    </a:p>
                  </a:txBody>
                  <a:tcPr anchor="ctr">
                    <a:lnL>
                      <a:noFill/>
                    </a:lnL>
                    <a:lnR>
                      <a:noFill/>
                    </a:lnR>
                    <a:lnT>
                      <a:noFill/>
                    </a:lnT>
                    <a:lnB>
                      <a:noFill/>
                    </a:lnB>
                    <a:solidFill>
                      <a:srgbClr val="FFFFFF"/>
                    </a:solidFill>
                  </a:tcPr>
                </a:tc>
                <a:extLst>
                  <a:ext uri="{0D108BD9-81ED-4DB2-BD59-A6C34878D82A}">
                    <a16:rowId xmlns:a16="http://schemas.microsoft.com/office/drawing/2014/main" val="2901897513"/>
                  </a:ext>
                </a:extLst>
              </a:tr>
              <a:tr h="0">
                <a:tc>
                  <a:txBody>
                    <a:bodyPr/>
                    <a:lstStyle/>
                    <a:p>
                      <a:pPr algn="r" fontAlgn="ctr">
                        <a:buNone/>
                      </a:pPr>
                      <a:r>
                        <a:rPr lang="da-DK">
                          <a:effectLst/>
                        </a:rPr>
                        <a:t>Success</a:t>
                      </a:r>
                    </a:p>
                  </a:txBody>
                  <a:tcPr anchor="ctr">
                    <a:lnL>
                      <a:noFill/>
                    </a:lnL>
                    <a:lnR>
                      <a:noFill/>
                    </a:lnR>
                    <a:lnT>
                      <a:noFill/>
                    </a:lnT>
                    <a:lnB>
                      <a:noFill/>
                    </a:lnB>
                    <a:solidFill>
                      <a:srgbClr val="FFFFFF"/>
                    </a:solidFill>
                  </a:tcPr>
                </a:tc>
                <a:tc>
                  <a:txBody>
                    <a:bodyPr/>
                    <a:lstStyle/>
                    <a:p>
                      <a:pPr algn="r" fontAlgn="ctr">
                        <a:buNone/>
                      </a:pPr>
                      <a:r>
                        <a:rPr lang="da-DK">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075603061"/>
                  </a:ext>
                </a:extLst>
              </a:tr>
              <a:tr h="0">
                <a:tc>
                  <a:txBody>
                    <a:bodyPr/>
                    <a:lstStyle/>
                    <a:p>
                      <a:pPr algn="r" fontAlgn="ctr">
                        <a:buNone/>
                      </a:pPr>
                      <a:r>
                        <a:rPr lang="da-DK">
                          <a:effectLst/>
                        </a:rPr>
                        <a:t>Success (payload status unclear)</a:t>
                      </a:r>
                    </a:p>
                  </a:txBody>
                  <a:tcPr anchor="ctr">
                    <a:lnL>
                      <a:noFill/>
                    </a:lnL>
                    <a:lnR>
                      <a:noFill/>
                    </a:lnR>
                    <a:lnT>
                      <a:noFill/>
                    </a:lnT>
                    <a:lnB>
                      <a:noFill/>
                    </a:lnB>
                    <a:solidFill>
                      <a:srgbClr val="FFFFFF"/>
                    </a:solidFill>
                  </a:tcPr>
                </a:tc>
                <a:tc>
                  <a:txBody>
                    <a:bodyPr/>
                    <a:lstStyle/>
                    <a:p>
                      <a:pPr algn="r" fontAlgn="ctr">
                        <a:buNone/>
                      </a:pPr>
                      <a:r>
                        <a:rPr lang="da-DK"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301612968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8592155"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query that has been used is this one:</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DISTINCT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FROM SPACEXTABLE WHERE PAYLOAD_MASS__KG_ = (SELECT MAX(PAYLOAD_MASS__KG_) FROM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SPACEXTABLE);</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It retrieves the distinct booster versions from a table called SPACEXTABLE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for the record(s) where the PAYLOAD_MASS__KG_ (payload mass in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kilograms) is equal to the maximum payload mass in the same 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el 1">
            <a:extLst>
              <a:ext uri="{FF2B5EF4-FFF2-40B4-BE49-F238E27FC236}">
                <a16:creationId xmlns:a16="http://schemas.microsoft.com/office/drawing/2014/main" id="{9AB78727-4502-53EB-5B72-4CC34A7AA5AF}"/>
              </a:ext>
            </a:extLst>
          </p:cNvPr>
          <p:cNvGraphicFramePr>
            <a:graphicFrameLocks noGrp="1"/>
          </p:cNvGraphicFramePr>
          <p:nvPr>
            <p:extLst>
              <p:ext uri="{D42A27DB-BD31-4B8C-83A1-F6EECF244321}">
                <p14:modId xmlns:p14="http://schemas.microsoft.com/office/powerpoint/2010/main" val="1879931883"/>
              </p:ext>
            </p:extLst>
          </p:nvPr>
        </p:nvGraphicFramePr>
        <p:xfrm>
          <a:off x="9534526" y="1380967"/>
          <a:ext cx="1751086" cy="4644601"/>
        </p:xfrm>
        <a:graphic>
          <a:graphicData uri="http://schemas.openxmlformats.org/drawingml/2006/table">
            <a:tbl>
              <a:tblPr/>
              <a:tblGrid>
                <a:gridCol w="1751086">
                  <a:extLst>
                    <a:ext uri="{9D8B030D-6E8A-4147-A177-3AD203B41FA5}">
                      <a16:colId xmlns:a16="http://schemas.microsoft.com/office/drawing/2014/main" val="1320782179"/>
                    </a:ext>
                  </a:extLst>
                </a:gridCol>
              </a:tblGrid>
              <a:tr h="357277">
                <a:tc>
                  <a:txBody>
                    <a:bodyPr/>
                    <a:lstStyle/>
                    <a:p>
                      <a:pPr algn="r" fontAlgn="ctr">
                        <a:buNone/>
                      </a:pPr>
                      <a:r>
                        <a:rPr lang="da-DK" sz="1600" b="1">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923957783"/>
                  </a:ext>
                </a:extLst>
              </a:tr>
              <a:tr h="357277">
                <a:tc>
                  <a:txBody>
                    <a:bodyPr/>
                    <a:lstStyle/>
                    <a:p>
                      <a:pPr algn="r" fontAlgn="ctr">
                        <a:buNone/>
                      </a:pPr>
                      <a:r>
                        <a:rPr lang="da-DK" sz="160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559447532"/>
                  </a:ext>
                </a:extLst>
              </a:tr>
              <a:tr h="357277">
                <a:tc>
                  <a:txBody>
                    <a:bodyPr/>
                    <a:lstStyle/>
                    <a:p>
                      <a:pPr algn="r" fontAlgn="ctr">
                        <a:buNone/>
                      </a:pPr>
                      <a:r>
                        <a:rPr lang="da-DK" sz="160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696623406"/>
                  </a:ext>
                </a:extLst>
              </a:tr>
              <a:tr h="357277">
                <a:tc>
                  <a:txBody>
                    <a:bodyPr/>
                    <a:lstStyle/>
                    <a:p>
                      <a:pPr algn="r" fontAlgn="ctr">
                        <a:buNone/>
                      </a:pPr>
                      <a:r>
                        <a:rPr lang="da-DK" sz="160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880366980"/>
                  </a:ext>
                </a:extLst>
              </a:tr>
              <a:tr h="357277">
                <a:tc>
                  <a:txBody>
                    <a:bodyPr/>
                    <a:lstStyle/>
                    <a:p>
                      <a:pPr algn="r" fontAlgn="ctr">
                        <a:buNone/>
                      </a:pPr>
                      <a:r>
                        <a:rPr lang="da-DK" sz="160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040614622"/>
                  </a:ext>
                </a:extLst>
              </a:tr>
              <a:tr h="357277">
                <a:tc>
                  <a:txBody>
                    <a:bodyPr/>
                    <a:lstStyle/>
                    <a:p>
                      <a:pPr algn="r" fontAlgn="ctr">
                        <a:buNone/>
                      </a:pPr>
                      <a:r>
                        <a:rPr lang="da-DK"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946281418"/>
                  </a:ext>
                </a:extLst>
              </a:tr>
              <a:tr h="357277">
                <a:tc>
                  <a:txBody>
                    <a:bodyPr/>
                    <a:lstStyle/>
                    <a:p>
                      <a:pPr algn="r" fontAlgn="ctr">
                        <a:buNone/>
                      </a:pPr>
                      <a:r>
                        <a:rPr lang="da-DK"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18545845"/>
                  </a:ext>
                </a:extLst>
              </a:tr>
              <a:tr h="357277">
                <a:tc>
                  <a:txBody>
                    <a:bodyPr/>
                    <a:lstStyle/>
                    <a:p>
                      <a:pPr algn="r" fontAlgn="ctr">
                        <a:buNone/>
                      </a:pPr>
                      <a:r>
                        <a:rPr lang="da-DK" sz="160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883550038"/>
                  </a:ext>
                </a:extLst>
              </a:tr>
              <a:tr h="357277">
                <a:tc>
                  <a:txBody>
                    <a:bodyPr/>
                    <a:lstStyle/>
                    <a:p>
                      <a:pPr algn="r" fontAlgn="ctr">
                        <a:buNone/>
                      </a:pPr>
                      <a:r>
                        <a:rPr lang="da-DK" sz="160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046786832"/>
                  </a:ext>
                </a:extLst>
              </a:tr>
              <a:tr h="357277">
                <a:tc>
                  <a:txBody>
                    <a:bodyPr/>
                    <a:lstStyle/>
                    <a:p>
                      <a:pPr algn="r" fontAlgn="ctr">
                        <a:buNone/>
                      </a:pPr>
                      <a:r>
                        <a:rPr lang="da-DK"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635290030"/>
                  </a:ext>
                </a:extLst>
              </a:tr>
              <a:tr h="357277">
                <a:tc>
                  <a:txBody>
                    <a:bodyPr/>
                    <a:lstStyle/>
                    <a:p>
                      <a:pPr algn="r" fontAlgn="ctr">
                        <a:buNone/>
                      </a:pPr>
                      <a:r>
                        <a:rPr lang="da-DK" sz="160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44103809"/>
                  </a:ext>
                </a:extLst>
              </a:tr>
              <a:tr h="357277">
                <a:tc>
                  <a:txBody>
                    <a:bodyPr/>
                    <a:lstStyle/>
                    <a:p>
                      <a:pPr algn="r" fontAlgn="ctr">
                        <a:buNone/>
                      </a:pPr>
                      <a:r>
                        <a:rPr lang="da-DK"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623616353"/>
                  </a:ext>
                </a:extLst>
              </a:tr>
              <a:tr h="357277">
                <a:tc>
                  <a:txBody>
                    <a:bodyPr/>
                    <a:lstStyle/>
                    <a:p>
                      <a:pPr algn="r" fontAlgn="ctr">
                        <a:buNone/>
                      </a:pPr>
                      <a:r>
                        <a:rPr lang="da-DK"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65869255"/>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6210" y="1406367"/>
            <a:ext cx="9745589"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br>
              <a:rPr lang="en-US" sz="2200" dirty="0">
                <a:solidFill>
                  <a:schemeClr val="accent3">
                    <a:lumMod val="25000"/>
                  </a:schemeClr>
                </a:solidFill>
                <a:latin typeface="Abadi"/>
              </a:rPr>
            </a:br>
            <a:br>
              <a:rPr lang="en-US" sz="2200" dirty="0">
                <a:solidFill>
                  <a:schemeClr val="accent3">
                    <a:lumMod val="25000"/>
                  </a:schemeClr>
                </a:solidFill>
                <a:latin typeface="Abadi"/>
              </a:rPr>
            </a:b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The query that has been used is this one:</a:t>
            </a:r>
            <a:br>
              <a:rPr lang="en-US" sz="2000" dirty="0">
                <a:solidFill>
                  <a:schemeClr val="accent3">
                    <a:lumMod val="25000"/>
                  </a:schemeClr>
                </a:solidFill>
                <a:latin typeface="Abadi"/>
              </a:rPr>
            </a:br>
            <a:br>
              <a:rPr lang="en-US" sz="2000" dirty="0">
                <a:solidFill>
                  <a:schemeClr val="accent3">
                    <a:lumMod val="25000"/>
                  </a:schemeClr>
                </a:solidFill>
                <a:latin typeface="Abadi"/>
              </a:rPr>
            </a:br>
            <a:r>
              <a:rPr lang="en-US" sz="2000" dirty="0">
                <a:solidFill>
                  <a:schemeClr val="accent3">
                    <a:lumMod val="25000"/>
                  </a:schemeClr>
                </a:solidFill>
                <a:latin typeface="Abadi"/>
              </a:rPr>
              <a:t>%</a:t>
            </a:r>
            <a:r>
              <a:rPr lang="en-US" sz="2000" dirty="0" err="1">
                <a:solidFill>
                  <a:schemeClr val="accent3">
                    <a:lumMod val="25000"/>
                  </a:schemeClr>
                </a:solidFill>
                <a:latin typeface="Abadi"/>
              </a:rPr>
              <a:t>sql</a:t>
            </a:r>
            <a:r>
              <a:rPr lang="en-US" sz="2000" dirty="0">
                <a:solidFill>
                  <a:schemeClr val="accent3">
                    <a:lumMod val="25000"/>
                  </a:schemeClr>
                </a:solidFill>
                <a:latin typeface="Abadi"/>
              </a:rPr>
              <a:t> SELECT </a:t>
            </a:r>
            <a:r>
              <a:rPr lang="en-US" sz="2000" dirty="0" err="1">
                <a:solidFill>
                  <a:schemeClr val="accent3">
                    <a:lumMod val="25000"/>
                  </a:schemeClr>
                </a:solidFill>
                <a:latin typeface="Abadi"/>
              </a:rPr>
              <a:t>Date,Booster_Version,Launch_Site</a:t>
            </a:r>
            <a:r>
              <a:rPr lang="en-US" sz="2000" dirty="0">
                <a:solidFill>
                  <a:schemeClr val="accent3">
                    <a:lumMod val="25000"/>
                  </a:schemeClr>
                </a:solidFill>
                <a:latin typeface="Abadi"/>
              </a:rPr>
              <a:t>, </a:t>
            </a:r>
            <a:r>
              <a:rPr lang="en-US" sz="2000" dirty="0" err="1">
                <a:solidFill>
                  <a:schemeClr val="accent3">
                    <a:lumMod val="25000"/>
                  </a:schemeClr>
                </a:solidFill>
                <a:latin typeface="Abadi"/>
              </a:rPr>
              <a:t>substr</a:t>
            </a:r>
            <a:r>
              <a:rPr lang="en-US" sz="2000" dirty="0">
                <a:solidFill>
                  <a:schemeClr val="accent3">
                    <a:lumMod val="25000"/>
                  </a:schemeClr>
                </a:solidFill>
                <a:latin typeface="Abadi"/>
              </a:rPr>
              <a:t>(Date, 6,2) FROM SPACEXTABLE WHERE </a:t>
            </a:r>
            <a:r>
              <a:rPr lang="en-US" sz="2000" dirty="0" err="1">
                <a:solidFill>
                  <a:schemeClr val="accent3">
                    <a:lumMod val="25000"/>
                  </a:schemeClr>
                </a:solidFill>
                <a:latin typeface="Abadi"/>
              </a:rPr>
              <a:t>substr</a:t>
            </a:r>
            <a:r>
              <a:rPr lang="en-US" sz="2000" dirty="0">
                <a:solidFill>
                  <a:schemeClr val="accent3">
                    <a:lumMod val="25000"/>
                  </a:schemeClr>
                </a:solidFill>
                <a:latin typeface="Abadi"/>
              </a:rPr>
              <a:t>(Date,0,5)='2015' and </a:t>
            </a:r>
            <a:r>
              <a:rPr lang="en-US" sz="2000" dirty="0" err="1">
                <a:solidFill>
                  <a:schemeClr val="accent3">
                    <a:lumMod val="25000"/>
                  </a:schemeClr>
                </a:solidFill>
                <a:latin typeface="Abadi"/>
              </a:rPr>
              <a:t>Landing_Outcome</a:t>
            </a:r>
            <a:r>
              <a:rPr lang="en-US" sz="2000" dirty="0">
                <a:solidFill>
                  <a:schemeClr val="accent3">
                    <a:lumMod val="25000"/>
                  </a:schemeClr>
                </a:solidFill>
                <a:latin typeface="Abadi"/>
              </a:rPr>
              <a:t> = 'Failure (drone ship)’;</a:t>
            </a:r>
            <a:br>
              <a:rPr lang="en-US" sz="2000" dirty="0">
                <a:solidFill>
                  <a:schemeClr val="accent3">
                    <a:lumMod val="25000"/>
                  </a:schemeClr>
                </a:solidFill>
                <a:latin typeface="Abadi"/>
              </a:rPr>
            </a:br>
            <a:br>
              <a:rPr lang="en-US" sz="2000" dirty="0">
                <a:solidFill>
                  <a:schemeClr val="accent3">
                    <a:lumMod val="25000"/>
                  </a:schemeClr>
                </a:solidFill>
                <a:latin typeface="Abadi"/>
              </a:rPr>
            </a:br>
            <a:r>
              <a:rPr lang="en-US" sz="2000" dirty="0">
                <a:solidFill>
                  <a:schemeClr val="accent3">
                    <a:lumMod val="25000"/>
                  </a:schemeClr>
                </a:solidFill>
                <a:latin typeface="Abadi"/>
              </a:rPr>
              <a:t>This command retrieves specific information from a table called SPACEXTABLE for all missions that happened in 2015 and had a landing outcome of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Billede 5" descr="Et billede, der indeholder tekst, Font/skrifttype, skærmbillede, linje/række&#10;&#10;AI-genereret indhold kan være ukorrekt.">
            <a:extLst>
              <a:ext uri="{FF2B5EF4-FFF2-40B4-BE49-F238E27FC236}">
                <a16:creationId xmlns:a16="http://schemas.microsoft.com/office/drawing/2014/main" id="{8B17A95C-2C74-0CE0-D902-A2239E20D307}"/>
              </a:ext>
            </a:extLst>
          </p:cNvPr>
          <p:cNvPicPr>
            <a:picLocks noChangeAspect="1"/>
          </p:cNvPicPr>
          <p:nvPr/>
        </p:nvPicPr>
        <p:blipFill>
          <a:blip r:embed="rId3"/>
          <a:stretch>
            <a:fillRect/>
          </a:stretch>
        </p:blipFill>
        <p:spPr>
          <a:xfrm>
            <a:off x="3813738" y="2232410"/>
            <a:ext cx="3810532" cy="8954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6210" y="1349217"/>
            <a:ext cx="8002515"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The query that has been used is this one:</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a:t>
            </a:r>
            <a:r>
              <a:rPr lang="en-US" sz="2000" dirty="0" err="1">
                <a:solidFill>
                  <a:schemeClr val="accent3">
                    <a:lumMod val="25000"/>
                  </a:schemeClr>
                </a:solidFill>
                <a:latin typeface="Abadi" panose="020B0604020104020204" pitchFamily="34" charset="0"/>
              </a:rPr>
              <a:t>sql</a:t>
            </a:r>
            <a:r>
              <a:rPr lang="en-US" sz="2000" dirty="0">
                <a:solidFill>
                  <a:schemeClr val="accent3">
                    <a:lumMod val="25000"/>
                  </a:schemeClr>
                </a:solidFill>
                <a:latin typeface="Abadi" panose="020B0604020104020204" pitchFamily="34" charset="0"/>
              </a:rPr>
              <a:t> SELECT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COUNT(*) AS Total FROM SPACEXTABLE GROUP BY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ORDER BY Total DESC;</a:t>
            </a:r>
            <a:br>
              <a:rPr lang="en-US" sz="2000" dirty="0">
                <a:solidFill>
                  <a:schemeClr val="accent3">
                    <a:lumMod val="25000"/>
                  </a:schemeClr>
                </a:solidFill>
                <a:latin typeface="Abadi" panose="020B0604020104020204" pitchFamily="34" charset="0"/>
              </a:rPr>
            </a:b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This command counts how many times each landing outcome occurred in the SPACEXTABLE and then sorts the results from most to least common.</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Billede 6" descr="Et billede, der indeholder tekst, skærmbillede, Font/skrifttype, nummer/tal&#10;&#10;AI-genereret indhold kan være ukorrekt.">
            <a:extLst>
              <a:ext uri="{FF2B5EF4-FFF2-40B4-BE49-F238E27FC236}">
                <a16:creationId xmlns:a16="http://schemas.microsoft.com/office/drawing/2014/main" id="{0DD2A932-2FF4-E850-A5CE-7FEEC384B313}"/>
              </a:ext>
            </a:extLst>
          </p:cNvPr>
          <p:cNvPicPr>
            <a:picLocks noChangeAspect="1"/>
          </p:cNvPicPr>
          <p:nvPr/>
        </p:nvPicPr>
        <p:blipFill>
          <a:blip r:embed="rId3"/>
          <a:stretch>
            <a:fillRect/>
          </a:stretch>
        </p:blipFill>
        <p:spPr>
          <a:xfrm>
            <a:off x="8848725" y="1349217"/>
            <a:ext cx="2497065" cy="47065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46259"/>
            <a:ext cx="10241724" cy="488013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a:t>
            </a:r>
            <a:br>
              <a:rPr lang="en-US" sz="2200" dirty="0">
                <a:solidFill>
                  <a:schemeClr val="accent3">
                    <a:lumMod val="25000"/>
                  </a:schemeClr>
                </a:solidFill>
                <a:latin typeface="Abadi"/>
              </a:rPr>
            </a:br>
            <a:r>
              <a:rPr lang="en-US" sz="2200" dirty="0">
                <a:solidFill>
                  <a:schemeClr val="accent3">
                    <a:lumMod val="25000"/>
                  </a:schemeClr>
                </a:solidFill>
                <a:latin typeface="Abadi"/>
              </a:rPr>
              <a:t>sites on a </a:t>
            </a:r>
            <a:br>
              <a:rPr lang="en-US" sz="2200" dirty="0">
                <a:solidFill>
                  <a:schemeClr val="accent3">
                    <a:lumMod val="25000"/>
                  </a:schemeClr>
                </a:solidFill>
                <a:latin typeface="Abadi"/>
              </a:rPr>
            </a:br>
            <a:r>
              <a:rPr lang="en-US" sz="2200" dirty="0">
                <a:solidFill>
                  <a:schemeClr val="accent3">
                    <a:lumMod val="25000"/>
                  </a:schemeClr>
                </a:solidFill>
                <a:latin typeface="Abadi"/>
              </a:rPr>
              <a:t>map</a:t>
            </a:r>
            <a:br>
              <a:rPr lang="en-US" sz="2200" dirty="0">
                <a:solidFill>
                  <a:schemeClr val="accent3">
                    <a:lumMod val="25000"/>
                  </a:schemeClr>
                </a:solidFill>
                <a:latin typeface="Abadi"/>
              </a:rPr>
            </a:br>
            <a:br>
              <a:rPr lang="en-US" sz="2200" dirty="0">
                <a:solidFill>
                  <a:schemeClr val="accent3">
                    <a:lumMod val="25000"/>
                  </a:schemeClr>
                </a:solidFill>
                <a:latin typeface="Abadi"/>
              </a:rPr>
            </a:br>
            <a:br>
              <a:rPr lang="en-US" sz="2200" dirty="0">
                <a:solidFill>
                  <a:schemeClr val="accent3">
                    <a:lumMod val="25000"/>
                  </a:schemeClr>
                </a:solidFill>
                <a:latin typeface="Abadi"/>
              </a:rPr>
            </a:br>
            <a:br>
              <a:rPr lang="en-US" sz="2200" dirty="0">
                <a:solidFill>
                  <a:schemeClr val="accent3">
                    <a:lumMod val="25000"/>
                  </a:schemeClr>
                </a:solidFill>
                <a:latin typeface="Abadi"/>
              </a:rPr>
            </a:b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four Launch Sites are visible with blue markers on the map. </a:t>
            </a:r>
            <a:br>
              <a:rPr lang="en-US" sz="2200" dirty="0">
                <a:solidFill>
                  <a:schemeClr val="accent3">
                    <a:lumMod val="25000"/>
                  </a:schemeClr>
                </a:solidFill>
                <a:latin typeface="Abadi"/>
              </a:rPr>
            </a:br>
            <a:r>
              <a:rPr lang="en-US" sz="2200" dirty="0">
                <a:solidFill>
                  <a:schemeClr val="accent3">
                    <a:lumMod val="25000"/>
                  </a:schemeClr>
                </a:solidFill>
                <a:latin typeface="Abadi"/>
              </a:rPr>
              <a:t>There of </a:t>
            </a:r>
            <a:endParaRPr lang="en-US" dirty="0">
              <a:solidFill>
                <a:schemeClr val="accent3">
                  <a:lumMod val="25000"/>
                </a:schemeClr>
              </a:solidFill>
            </a:endParaRPr>
          </a:p>
          <a:p>
            <a:r>
              <a:rPr lang="en-US" sz="2200" dirty="0">
                <a:solidFill>
                  <a:schemeClr val="accent3">
                    <a:lumMod val="25000"/>
                  </a:schemeClr>
                </a:solidFill>
                <a:latin typeface="Abadi"/>
              </a:rPr>
              <a:t>Three of them are placed in the same area, near Orlando.</a:t>
            </a:r>
            <a:br>
              <a:rPr lang="en-US" sz="2200" dirty="0">
                <a:solidFill>
                  <a:schemeClr val="accent3">
                    <a:lumMod val="25000"/>
                  </a:schemeClr>
                </a:solidFill>
                <a:latin typeface="Abadi"/>
              </a:rPr>
            </a:br>
            <a:r>
              <a:rPr lang="en-US" sz="2200" dirty="0">
                <a:solidFill>
                  <a:schemeClr val="accent3">
                    <a:lumMod val="25000"/>
                  </a:schemeClr>
                </a:solidFill>
                <a:latin typeface="Abadi"/>
              </a:rPr>
              <a:t>The last one is placed near Los Angeles. </a:t>
            </a:r>
            <a:br>
              <a:rPr lang="en-US" sz="2200" dirty="0">
                <a:solidFill>
                  <a:schemeClr val="accent3">
                    <a:lumMod val="25000"/>
                  </a:schemeClr>
                </a:solidFill>
                <a:latin typeface="Abadi"/>
              </a:rPr>
            </a:br>
            <a:r>
              <a:rPr lang="en-US" sz="2200" dirty="0">
                <a:solidFill>
                  <a:schemeClr val="accent3">
                    <a:lumMod val="25000"/>
                  </a:schemeClr>
                </a:solidFill>
                <a:latin typeface="Abadi"/>
              </a:rPr>
              <a:t>The little table shows the coordinate.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show the location for the Launch Sites</a:t>
            </a:r>
          </a:p>
        </p:txBody>
      </p:sp>
      <p:pic>
        <p:nvPicPr>
          <p:cNvPr id="6" name="Billede 5" descr="Et billede, der indeholder kort, tekst, atlas&#10;&#10;AI-genereret indhold kan være ukorrekt.">
            <a:extLst>
              <a:ext uri="{FF2B5EF4-FFF2-40B4-BE49-F238E27FC236}">
                <a16:creationId xmlns:a16="http://schemas.microsoft.com/office/drawing/2014/main" id="{E17FC0EB-229E-C998-9521-23E1552BF329}"/>
              </a:ext>
            </a:extLst>
          </p:cNvPr>
          <p:cNvPicPr>
            <a:picLocks noChangeAspect="1"/>
          </p:cNvPicPr>
          <p:nvPr/>
        </p:nvPicPr>
        <p:blipFill>
          <a:blip r:embed="rId3"/>
          <a:stretch>
            <a:fillRect/>
          </a:stretch>
        </p:blipFill>
        <p:spPr>
          <a:xfrm>
            <a:off x="2694169" y="1336523"/>
            <a:ext cx="9269119" cy="2762636"/>
          </a:xfrm>
          <a:prstGeom prst="rect">
            <a:avLst/>
          </a:prstGeom>
        </p:spPr>
      </p:pic>
      <p:pic>
        <p:nvPicPr>
          <p:cNvPr id="8" name="Billede 7" descr="Et billede, der indeholder tekst, skærmbillede, Font/skrifttype, nummer/tal&#10;&#10;AI-genereret indhold kan være ukorrekt.">
            <a:extLst>
              <a:ext uri="{FF2B5EF4-FFF2-40B4-BE49-F238E27FC236}">
                <a16:creationId xmlns:a16="http://schemas.microsoft.com/office/drawing/2014/main" id="{37D18A7E-FEE3-3785-6C1E-A96B6CD4A1CA}"/>
              </a:ext>
            </a:extLst>
          </p:cNvPr>
          <p:cNvPicPr>
            <a:picLocks noChangeAspect="1"/>
          </p:cNvPicPr>
          <p:nvPr/>
        </p:nvPicPr>
        <p:blipFill>
          <a:blip r:embed="rId4"/>
          <a:stretch>
            <a:fillRect/>
          </a:stretch>
        </p:blipFill>
        <p:spPr>
          <a:xfrm>
            <a:off x="9353074" y="4140159"/>
            <a:ext cx="2610214" cy="1381318"/>
          </a:xfrm>
          <a:prstGeom prst="rect">
            <a:avLst/>
          </a:prstGeom>
        </p:spPr>
      </p:pic>
      <p:pic>
        <p:nvPicPr>
          <p:cNvPr id="10" name="Billede 9" descr="Et billede, der indeholder kort, tekst, atlas&#10;&#10;AI-genereret indhold kan være ukorrekt.">
            <a:extLst>
              <a:ext uri="{FF2B5EF4-FFF2-40B4-BE49-F238E27FC236}">
                <a16:creationId xmlns:a16="http://schemas.microsoft.com/office/drawing/2014/main" id="{4247B895-EBC7-EB89-9AA0-7E9D2CCBD061}"/>
              </a:ext>
            </a:extLst>
          </p:cNvPr>
          <p:cNvPicPr>
            <a:picLocks noChangeAspect="1"/>
          </p:cNvPicPr>
          <p:nvPr/>
        </p:nvPicPr>
        <p:blipFill>
          <a:blip r:embed="rId5"/>
          <a:stretch>
            <a:fillRect/>
          </a:stretch>
        </p:blipFill>
        <p:spPr>
          <a:xfrm>
            <a:off x="858445" y="2567057"/>
            <a:ext cx="1904481" cy="1407168"/>
          </a:xfrm>
          <a:prstGeom prst="rect">
            <a:avLst/>
          </a:prstGeom>
        </p:spPr>
      </p:pic>
      <p:cxnSp>
        <p:nvCxnSpPr>
          <p:cNvPr id="7" name="Lige pilforbindelse 6">
            <a:extLst>
              <a:ext uri="{FF2B5EF4-FFF2-40B4-BE49-F238E27FC236}">
                <a16:creationId xmlns:a16="http://schemas.microsoft.com/office/drawing/2014/main" id="{2A7C30F3-25D9-9DFB-DB5E-A6234B26AC0A}"/>
              </a:ext>
            </a:extLst>
          </p:cNvPr>
          <p:cNvCxnSpPr>
            <a:cxnSpLocks/>
            <a:stCxn id="10" idx="3"/>
            <a:endCxn id="12" idx="2"/>
          </p:cNvCxnSpPr>
          <p:nvPr/>
        </p:nvCxnSpPr>
        <p:spPr>
          <a:xfrm flipV="1">
            <a:off x="2762926" y="3061875"/>
            <a:ext cx="8695046" cy="208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Ellipse 11">
            <a:extLst>
              <a:ext uri="{FF2B5EF4-FFF2-40B4-BE49-F238E27FC236}">
                <a16:creationId xmlns:a16="http://schemas.microsoft.com/office/drawing/2014/main" id="{8665DDD9-AE4E-6B5A-5C21-EC3EAA606A4C}"/>
              </a:ext>
            </a:extLst>
          </p:cNvPr>
          <p:cNvSpPr/>
          <p:nvPr/>
        </p:nvSpPr>
        <p:spPr>
          <a:xfrm>
            <a:off x="11457972" y="2904618"/>
            <a:ext cx="366020" cy="31451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5377" y="5225536"/>
            <a:ext cx="9745589" cy="1201676"/>
          </a:xfrm>
          <a:prstGeom prst="rect">
            <a:avLst/>
          </a:prstGeom>
        </p:spPr>
        <p:txBody>
          <a:bodyPr lIns="91440" tIns="45720" rIns="91440" bIns="45720" anchor="t">
            <a:normAutofit lnSpcReduction="10000"/>
          </a:bodyPr>
          <a:lstStyle/>
          <a:p>
            <a:pPr>
              <a:spcBef>
                <a:spcPts val="1400"/>
              </a:spcBef>
            </a:pPr>
            <a:r>
              <a:rPr lang="en-US" dirty="0">
                <a:solidFill>
                  <a:schemeClr val="accent3">
                    <a:lumMod val="25000"/>
                  </a:schemeClr>
                </a:solidFill>
              </a:rPr>
              <a:t>VAFB has nearly 50/50 success/failed, while KSC has most succuss launches for all four sites. The two CCAF sites seems to be more like test sites with many failed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success/failed launches for each site</a:t>
            </a:r>
          </a:p>
        </p:txBody>
      </p:sp>
      <p:pic>
        <p:nvPicPr>
          <p:cNvPr id="4" name="Billede 3" descr="Et billede, der indeholder kort, tekst&#10;&#10;AI-genereret indhold kan være ukorrekt.">
            <a:extLst>
              <a:ext uri="{FF2B5EF4-FFF2-40B4-BE49-F238E27FC236}">
                <a16:creationId xmlns:a16="http://schemas.microsoft.com/office/drawing/2014/main" id="{3A6E04A2-ACB7-7E82-1365-9FE179FB6EF6}"/>
              </a:ext>
            </a:extLst>
          </p:cNvPr>
          <p:cNvPicPr>
            <a:picLocks noChangeAspect="1"/>
          </p:cNvPicPr>
          <p:nvPr/>
        </p:nvPicPr>
        <p:blipFill>
          <a:blip r:embed="rId3"/>
          <a:stretch>
            <a:fillRect/>
          </a:stretch>
        </p:blipFill>
        <p:spPr>
          <a:xfrm>
            <a:off x="734028" y="1376365"/>
            <a:ext cx="3820058" cy="3458058"/>
          </a:xfrm>
          <a:prstGeom prst="rect">
            <a:avLst/>
          </a:prstGeom>
        </p:spPr>
      </p:pic>
      <p:pic>
        <p:nvPicPr>
          <p:cNvPr id="7" name="Billede 6" descr="Et billede, der indeholder tekst, kort&#10;&#10;AI-genereret indhold kan være ukorrekt.">
            <a:extLst>
              <a:ext uri="{FF2B5EF4-FFF2-40B4-BE49-F238E27FC236}">
                <a16:creationId xmlns:a16="http://schemas.microsoft.com/office/drawing/2014/main" id="{2287FCD1-43C9-8331-C594-B4F805E7865D}"/>
              </a:ext>
            </a:extLst>
          </p:cNvPr>
          <p:cNvPicPr>
            <a:picLocks noChangeAspect="1"/>
          </p:cNvPicPr>
          <p:nvPr/>
        </p:nvPicPr>
        <p:blipFill>
          <a:blip r:embed="rId4"/>
          <a:stretch>
            <a:fillRect/>
          </a:stretch>
        </p:blipFill>
        <p:spPr>
          <a:xfrm>
            <a:off x="4633908" y="1376365"/>
            <a:ext cx="3516669" cy="3458058"/>
          </a:xfrm>
          <a:prstGeom prst="rect">
            <a:avLst/>
          </a:prstGeom>
        </p:spPr>
      </p:pic>
      <p:sp>
        <p:nvSpPr>
          <p:cNvPr id="12" name="Tekstfelt 11">
            <a:extLst>
              <a:ext uri="{FF2B5EF4-FFF2-40B4-BE49-F238E27FC236}">
                <a16:creationId xmlns:a16="http://schemas.microsoft.com/office/drawing/2014/main" id="{53A10EF9-6C71-6EA8-7D75-632D23D01E7A}"/>
              </a:ext>
            </a:extLst>
          </p:cNvPr>
          <p:cNvSpPr txBox="1"/>
          <p:nvPr/>
        </p:nvSpPr>
        <p:spPr>
          <a:xfrm>
            <a:off x="1937077" y="4824708"/>
            <a:ext cx="760235" cy="369332"/>
          </a:xfrm>
          <a:prstGeom prst="rect">
            <a:avLst/>
          </a:prstGeom>
          <a:noFill/>
        </p:spPr>
        <p:txBody>
          <a:bodyPr wrap="square" rtlCol="0">
            <a:spAutoFit/>
          </a:bodyPr>
          <a:lstStyle/>
          <a:p>
            <a:r>
              <a:rPr lang="da-DK" dirty="0"/>
              <a:t>VAFB</a:t>
            </a:r>
          </a:p>
        </p:txBody>
      </p:sp>
      <p:sp>
        <p:nvSpPr>
          <p:cNvPr id="13" name="Tekstfelt 12">
            <a:extLst>
              <a:ext uri="{FF2B5EF4-FFF2-40B4-BE49-F238E27FC236}">
                <a16:creationId xmlns:a16="http://schemas.microsoft.com/office/drawing/2014/main" id="{9789B550-4B71-349F-56F5-614FFFB7E5BC}"/>
              </a:ext>
            </a:extLst>
          </p:cNvPr>
          <p:cNvSpPr txBox="1"/>
          <p:nvPr/>
        </p:nvSpPr>
        <p:spPr>
          <a:xfrm>
            <a:off x="6096000" y="4834423"/>
            <a:ext cx="760235" cy="369332"/>
          </a:xfrm>
          <a:prstGeom prst="rect">
            <a:avLst/>
          </a:prstGeom>
          <a:noFill/>
        </p:spPr>
        <p:txBody>
          <a:bodyPr wrap="square" rtlCol="0">
            <a:spAutoFit/>
          </a:bodyPr>
          <a:lstStyle/>
          <a:p>
            <a:r>
              <a:rPr lang="da-DK" dirty="0"/>
              <a:t>KSC</a:t>
            </a:r>
          </a:p>
        </p:txBody>
      </p:sp>
      <p:grpSp>
        <p:nvGrpSpPr>
          <p:cNvPr id="19" name="Gruppe 18">
            <a:extLst>
              <a:ext uri="{FF2B5EF4-FFF2-40B4-BE49-F238E27FC236}">
                <a16:creationId xmlns:a16="http://schemas.microsoft.com/office/drawing/2014/main" id="{C976932B-81BE-316F-FE91-C1DEDFA89C98}"/>
              </a:ext>
            </a:extLst>
          </p:cNvPr>
          <p:cNvGrpSpPr/>
          <p:nvPr/>
        </p:nvGrpSpPr>
        <p:grpSpPr>
          <a:xfrm>
            <a:off x="8230399" y="1376365"/>
            <a:ext cx="3227573" cy="3827390"/>
            <a:chOff x="8230399" y="1376365"/>
            <a:chExt cx="3227573" cy="3827390"/>
          </a:xfrm>
        </p:grpSpPr>
        <p:pic>
          <p:nvPicPr>
            <p:cNvPr id="10" name="Billede 9" descr="Et billede, der indeholder diagram, Plan, cirkel, linje/række&#10;&#10;AI-genereret indhold kan være ukorrekt.">
              <a:extLst>
                <a:ext uri="{FF2B5EF4-FFF2-40B4-BE49-F238E27FC236}">
                  <a16:creationId xmlns:a16="http://schemas.microsoft.com/office/drawing/2014/main" id="{3302EAD6-F328-869E-C73D-09214D6E26C4}"/>
                </a:ext>
              </a:extLst>
            </p:cNvPr>
            <p:cNvPicPr>
              <a:picLocks noChangeAspect="1"/>
            </p:cNvPicPr>
            <p:nvPr/>
          </p:nvPicPr>
          <p:blipFill>
            <a:blip r:embed="rId5"/>
            <a:stretch>
              <a:fillRect/>
            </a:stretch>
          </p:blipFill>
          <p:spPr>
            <a:xfrm>
              <a:off x="8230399" y="1376365"/>
              <a:ext cx="3227573" cy="3464700"/>
            </a:xfrm>
            <a:prstGeom prst="rect">
              <a:avLst/>
            </a:prstGeom>
          </p:spPr>
        </p:pic>
        <p:sp>
          <p:nvSpPr>
            <p:cNvPr id="14" name="Tekstfelt 13">
              <a:extLst>
                <a:ext uri="{FF2B5EF4-FFF2-40B4-BE49-F238E27FC236}">
                  <a16:creationId xmlns:a16="http://schemas.microsoft.com/office/drawing/2014/main" id="{9CD13904-A4B4-C379-6D56-2A7C390D5B64}"/>
                </a:ext>
              </a:extLst>
            </p:cNvPr>
            <p:cNvSpPr txBox="1"/>
            <p:nvPr/>
          </p:nvSpPr>
          <p:spPr>
            <a:xfrm>
              <a:off x="8792831" y="4834423"/>
              <a:ext cx="2313783" cy="369332"/>
            </a:xfrm>
            <a:prstGeom prst="rect">
              <a:avLst/>
            </a:prstGeom>
            <a:noFill/>
          </p:spPr>
          <p:txBody>
            <a:bodyPr wrap="square" rtlCol="0">
              <a:spAutoFit/>
            </a:bodyPr>
            <a:lstStyle/>
            <a:p>
              <a:r>
                <a:rPr lang="da-DK" dirty="0"/>
                <a:t>CCAFS LC &amp; CCAFS SLC</a:t>
              </a:r>
            </a:p>
          </p:txBody>
        </p:sp>
        <p:pic>
          <p:nvPicPr>
            <p:cNvPr id="16" name="Billede 15" descr="Et billede, der indeholder cirkel, mønster, kunst&#10;&#10;AI-genereret indhold kan være ukorrekt.">
              <a:extLst>
                <a:ext uri="{FF2B5EF4-FFF2-40B4-BE49-F238E27FC236}">
                  <a16:creationId xmlns:a16="http://schemas.microsoft.com/office/drawing/2014/main" id="{C8BA6C0C-09D8-EFAC-E349-4382A529A418}"/>
                </a:ext>
              </a:extLst>
            </p:cNvPr>
            <p:cNvPicPr>
              <a:picLocks noChangeAspect="1"/>
            </p:cNvPicPr>
            <p:nvPr/>
          </p:nvPicPr>
          <p:blipFill>
            <a:blip r:embed="rId6"/>
            <a:stretch>
              <a:fillRect/>
            </a:stretch>
          </p:blipFill>
          <p:spPr>
            <a:xfrm>
              <a:off x="9715474" y="3115432"/>
              <a:ext cx="1688746" cy="1697211"/>
            </a:xfrm>
            <a:prstGeom prst="rect">
              <a:avLst/>
            </a:prstGeom>
          </p:spPr>
        </p:pic>
        <p:pic>
          <p:nvPicPr>
            <p:cNvPr id="18" name="Billede 17" descr="Et billede, der indeholder håndværk, Kunstpapir&#10;&#10;AI-genereret indhold kan være ukorrekt.">
              <a:extLst>
                <a:ext uri="{FF2B5EF4-FFF2-40B4-BE49-F238E27FC236}">
                  <a16:creationId xmlns:a16="http://schemas.microsoft.com/office/drawing/2014/main" id="{C753ED32-2586-B9ED-EECB-34D52ED9A273}"/>
                </a:ext>
              </a:extLst>
            </p:cNvPr>
            <p:cNvPicPr>
              <a:picLocks noChangeAspect="1"/>
            </p:cNvPicPr>
            <p:nvPr/>
          </p:nvPicPr>
          <p:blipFill>
            <a:blip r:embed="rId7"/>
            <a:stretch>
              <a:fillRect/>
            </a:stretch>
          </p:blipFill>
          <p:spPr>
            <a:xfrm>
              <a:off x="8518398" y="1376365"/>
              <a:ext cx="1431324" cy="1424476"/>
            </a:xfrm>
            <a:prstGeom prst="rect">
              <a:avLst/>
            </a:prstGeom>
          </p:spPr>
        </p:pic>
      </p:gr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6686" y="2661870"/>
            <a:ext cx="6935482" cy="142894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On the three screenshots, the distance are showed in km to Orlando, above and range 71.76 km, and nearest Highway and Railway.</a:t>
            </a:r>
            <a:br>
              <a:rPr lang="en-US" sz="2200" dirty="0">
                <a:solidFill>
                  <a:schemeClr val="accent3">
                    <a:lumMod val="25000"/>
                  </a:schemeClr>
                </a:solidFill>
                <a:latin typeface="Abadi"/>
              </a:rPr>
            </a:b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Billede 3">
            <a:extLst>
              <a:ext uri="{FF2B5EF4-FFF2-40B4-BE49-F238E27FC236}">
                <a16:creationId xmlns:a16="http://schemas.microsoft.com/office/drawing/2014/main" id="{1CA20FDD-8BB9-DC66-BB43-BEE510E75D5F}"/>
              </a:ext>
            </a:extLst>
          </p:cNvPr>
          <p:cNvPicPr>
            <a:picLocks noChangeAspect="1"/>
          </p:cNvPicPr>
          <p:nvPr/>
        </p:nvPicPr>
        <p:blipFill>
          <a:blip r:embed="rId3"/>
          <a:stretch>
            <a:fillRect/>
          </a:stretch>
        </p:blipFill>
        <p:spPr>
          <a:xfrm>
            <a:off x="770011" y="1359645"/>
            <a:ext cx="10983858" cy="1200318"/>
          </a:xfrm>
          <a:prstGeom prst="rect">
            <a:avLst/>
          </a:prstGeom>
        </p:spPr>
      </p:pic>
      <p:pic>
        <p:nvPicPr>
          <p:cNvPr id="7" name="Billede 6" descr="Et billede, der indeholder skærmbillede, vand/blågrøn, diagram, kort&#10;&#10;AI-genereret indhold kan være ukorrekt.">
            <a:extLst>
              <a:ext uri="{FF2B5EF4-FFF2-40B4-BE49-F238E27FC236}">
                <a16:creationId xmlns:a16="http://schemas.microsoft.com/office/drawing/2014/main" id="{5C859F26-320E-23A3-752F-D1030DF082A1}"/>
              </a:ext>
            </a:extLst>
          </p:cNvPr>
          <p:cNvPicPr>
            <a:picLocks noChangeAspect="1"/>
          </p:cNvPicPr>
          <p:nvPr/>
        </p:nvPicPr>
        <p:blipFill>
          <a:blip r:embed="rId4"/>
          <a:stretch>
            <a:fillRect/>
          </a:stretch>
        </p:blipFill>
        <p:spPr>
          <a:xfrm>
            <a:off x="10172498" y="2598195"/>
            <a:ext cx="1581371" cy="1428949"/>
          </a:xfrm>
          <a:prstGeom prst="rect">
            <a:avLst/>
          </a:prstGeom>
        </p:spPr>
      </p:pic>
      <p:pic>
        <p:nvPicPr>
          <p:cNvPr id="10" name="Billede 9" descr="Et billede, der indeholder skærmbillede, tekst, vand/blågrøn, diagram&#10;&#10;AI-genereret indhold kan være ukorrekt.">
            <a:extLst>
              <a:ext uri="{FF2B5EF4-FFF2-40B4-BE49-F238E27FC236}">
                <a16:creationId xmlns:a16="http://schemas.microsoft.com/office/drawing/2014/main" id="{0CD8CE58-2BFE-EED0-4B3A-DC3AFFD46862}"/>
              </a:ext>
            </a:extLst>
          </p:cNvPr>
          <p:cNvPicPr>
            <a:picLocks noChangeAspect="1"/>
          </p:cNvPicPr>
          <p:nvPr/>
        </p:nvPicPr>
        <p:blipFill>
          <a:blip r:embed="rId5"/>
          <a:stretch>
            <a:fillRect/>
          </a:stretch>
        </p:blipFill>
        <p:spPr>
          <a:xfrm>
            <a:off x="7828294" y="2609027"/>
            <a:ext cx="2258078" cy="141811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55473"/>
            <a:ext cx="6132595" cy="4670100"/>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KSC LC-39A Dominance: The largest portion of the dataset, 41.7%, is attributed to the KSC LC-39A launch site, which is classified as class=10. This indicates that KSC LC-39A is the most frequently used or significant site in this dataset.</a:t>
            </a:r>
          </a:p>
          <a:p>
            <a:pPr>
              <a:lnSpc>
                <a:spcPct val="100000"/>
              </a:lnSpc>
              <a:spcBef>
                <a:spcPts val="1400"/>
              </a:spcBef>
            </a:pPr>
            <a:r>
              <a:rPr lang="en-US" sz="2200" dirty="0">
                <a:solidFill>
                  <a:schemeClr val="accent3">
                    <a:lumMod val="25000"/>
                  </a:schemeClr>
                </a:solidFill>
                <a:latin typeface="Abadi"/>
              </a:rPr>
              <a:t>Focus on KSC LC-39A: If this dataset represents launch frequency, resource allocation, or success rates, KSC LC-39A should be a primary focus for analysis, maintenance, or investment.</a:t>
            </a:r>
          </a:p>
          <a:p>
            <a:pPr>
              <a:lnSpc>
                <a:spcPct val="100000"/>
              </a:lnSpc>
              <a:spcBef>
                <a:spcPts val="1400"/>
              </a:spcBef>
            </a:pPr>
            <a:r>
              <a:rPr lang="en-US" sz="2200" dirty="0">
                <a:solidFill>
                  <a:schemeClr val="accent3">
                    <a:lumMod val="25000"/>
                  </a:schemeClr>
                </a:solidFill>
                <a:latin typeface="Abadi"/>
              </a:rPr>
              <a:t>Class 10 Significance: The class designation (class=10) for KSC LC-39A might indicate a specific category or priority level, which could be important for further investigation or decision-making.</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Drop-down</a:t>
            </a:r>
          </a:p>
        </p:txBody>
      </p:sp>
      <p:grpSp>
        <p:nvGrpSpPr>
          <p:cNvPr id="10" name="Gruppe 9">
            <a:extLst>
              <a:ext uri="{FF2B5EF4-FFF2-40B4-BE49-F238E27FC236}">
                <a16:creationId xmlns:a16="http://schemas.microsoft.com/office/drawing/2014/main" id="{D7774F84-2E57-99A0-9E39-E008D6A2D31B}"/>
              </a:ext>
            </a:extLst>
          </p:cNvPr>
          <p:cNvGrpSpPr/>
          <p:nvPr/>
        </p:nvGrpSpPr>
        <p:grpSpPr>
          <a:xfrm>
            <a:off x="7001773" y="1355473"/>
            <a:ext cx="4420217" cy="2867425"/>
            <a:chOff x="4206787" y="3451925"/>
            <a:chExt cx="4420217" cy="2867425"/>
          </a:xfrm>
        </p:grpSpPr>
        <p:pic>
          <p:nvPicPr>
            <p:cNvPr id="4" name="Billede 3" descr="Et billede, der indeholder tekst, skærmbillede, cirkel, diagram&#10;&#10;AI-genereret indhold kan være ukorrekt.">
              <a:extLst>
                <a:ext uri="{FF2B5EF4-FFF2-40B4-BE49-F238E27FC236}">
                  <a16:creationId xmlns:a16="http://schemas.microsoft.com/office/drawing/2014/main" id="{BE868DE6-6EF0-C02A-8B44-90E0A83795DE}"/>
                </a:ext>
              </a:extLst>
            </p:cNvPr>
            <p:cNvPicPr>
              <a:picLocks noChangeAspect="1"/>
            </p:cNvPicPr>
            <p:nvPr/>
          </p:nvPicPr>
          <p:blipFill>
            <a:blip r:embed="rId3"/>
            <a:stretch>
              <a:fillRect/>
            </a:stretch>
          </p:blipFill>
          <p:spPr>
            <a:xfrm>
              <a:off x="4206787" y="3451925"/>
              <a:ext cx="4420217" cy="2867425"/>
            </a:xfrm>
            <a:prstGeom prst="rect">
              <a:avLst/>
            </a:prstGeom>
          </p:spPr>
        </p:pic>
        <p:pic>
          <p:nvPicPr>
            <p:cNvPr id="7" name="Billede 6" descr="Et billede, der indeholder tekst, Font/skrifttype, design&#10;&#10;AI-genereret indhold kan være ukorrekt.">
              <a:extLst>
                <a:ext uri="{FF2B5EF4-FFF2-40B4-BE49-F238E27FC236}">
                  <a16:creationId xmlns:a16="http://schemas.microsoft.com/office/drawing/2014/main" id="{727929D1-7D37-E24F-3D41-5D203CDDE8A4}"/>
                </a:ext>
              </a:extLst>
            </p:cNvPr>
            <p:cNvPicPr>
              <a:picLocks noChangeAspect="1"/>
            </p:cNvPicPr>
            <p:nvPr/>
          </p:nvPicPr>
          <p:blipFill>
            <a:blip r:embed="rId4"/>
            <a:stretch>
              <a:fillRect/>
            </a:stretch>
          </p:blipFill>
          <p:spPr>
            <a:xfrm>
              <a:off x="7340950" y="3451925"/>
              <a:ext cx="1286054" cy="866896"/>
            </a:xfrm>
            <a:prstGeom prst="rect">
              <a:avLst/>
            </a:prstGeom>
          </p:spPr>
        </p:pic>
      </p:grpSp>
      <p:pic>
        <p:nvPicPr>
          <p:cNvPr id="11" name="Billede 10" descr="Et billede, der indeholder tekst, skærmbillede, Font/skrifttype&#10;&#10;AI-genereret indhold kan være ukorrekt.">
            <a:extLst>
              <a:ext uri="{FF2B5EF4-FFF2-40B4-BE49-F238E27FC236}">
                <a16:creationId xmlns:a16="http://schemas.microsoft.com/office/drawing/2014/main" id="{D81553CF-7B4C-3B42-A3CA-F82EB7AA9A2E}"/>
              </a:ext>
            </a:extLst>
          </p:cNvPr>
          <p:cNvPicPr>
            <a:picLocks noChangeAspect="1"/>
          </p:cNvPicPr>
          <p:nvPr/>
        </p:nvPicPr>
        <p:blipFill>
          <a:blip r:embed="rId5"/>
          <a:stretch>
            <a:fillRect/>
          </a:stretch>
        </p:blipFill>
        <p:spPr>
          <a:xfrm>
            <a:off x="9319502" y="4224332"/>
            <a:ext cx="1533739" cy="203863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38146"/>
            <a:ext cx="10530114" cy="390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This capstone project demonstrates the complete data science workflow applied to a real-world dataset. </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 goal is to showcase skills in data collection, wrangling, exploratory analysis, visualization, and predictive modeling using Python, SQL, Folium, and Plotly Dash.</a:t>
            </a:r>
          </a:p>
          <a:p>
            <a:pPr>
              <a:spcBef>
                <a:spcPts val="1400"/>
              </a:spcBef>
            </a:pPr>
            <a:r>
              <a:rPr lang="en-US" sz="2200" dirty="0">
                <a:solidFill>
                  <a:schemeClr val="accent3">
                    <a:lumMod val="25000"/>
                  </a:schemeClr>
                </a:solidFill>
                <a:latin typeface="Abadi" panose="020B0604020104020204" pitchFamily="34" charset="0"/>
              </a:rPr>
              <a:t>Project background and context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 project focuses on analyzing [insert dataset/topic, e.g.,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 data”] to uncover patterns and insights that support data-driven decisions.</a:t>
            </a:r>
          </a:p>
          <a:p>
            <a:pPr>
              <a:spcBef>
                <a:spcPts val="1400"/>
              </a:spcBef>
            </a:pPr>
            <a:r>
              <a:rPr lang="en-US" sz="2200" dirty="0">
                <a:solidFill>
                  <a:schemeClr val="accent3">
                    <a:lumMod val="25000"/>
                  </a:schemeClr>
                </a:solidFill>
                <a:latin typeface="Abadi" panose="020B0604020104020204" pitchFamily="34" charset="0"/>
              </a:rPr>
              <a:t>Problems you want to find answers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What trends and relationships exist in the data?</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Can we build predictive models to classify outcomes and improve decision-making?</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398791"/>
            <a:ext cx="10294528" cy="128078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successful launches occur with payloads under 5,000 kg.</a:t>
            </a:r>
          </a:p>
          <a:p>
            <a:pPr>
              <a:lnSpc>
                <a:spcPct val="100000"/>
              </a:lnSpc>
              <a:spcBef>
                <a:spcPts val="1400"/>
              </a:spcBef>
            </a:pPr>
            <a:r>
              <a:rPr lang="en-US" sz="2200" dirty="0">
                <a:solidFill>
                  <a:schemeClr val="accent3">
                    <a:lumMod val="25000"/>
                  </a:schemeClr>
                </a:solidFill>
                <a:latin typeface="Abadi" panose="020B0604020104020204" pitchFamily="34" charset="0"/>
              </a:rPr>
              <a:t>B4 and FT booster versions have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B4, in particular, is highlighted as successful for a payload of 3,696.55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Success for all Sites</a:t>
            </a:r>
          </a:p>
        </p:txBody>
      </p:sp>
      <p:pic>
        <p:nvPicPr>
          <p:cNvPr id="7" name="Billede 6">
            <a:extLst>
              <a:ext uri="{FF2B5EF4-FFF2-40B4-BE49-F238E27FC236}">
                <a16:creationId xmlns:a16="http://schemas.microsoft.com/office/drawing/2014/main" id="{35DFD26A-1063-37CF-BF1E-69474A44B006}"/>
              </a:ext>
            </a:extLst>
          </p:cNvPr>
          <p:cNvPicPr>
            <a:picLocks noChangeAspect="1"/>
          </p:cNvPicPr>
          <p:nvPr/>
        </p:nvPicPr>
        <p:blipFill>
          <a:blip r:embed="rId3"/>
          <a:stretch>
            <a:fillRect/>
          </a:stretch>
        </p:blipFill>
        <p:spPr>
          <a:xfrm>
            <a:off x="0" y="1339949"/>
            <a:ext cx="12192000" cy="665676"/>
          </a:xfrm>
          <a:prstGeom prst="rect">
            <a:avLst/>
          </a:prstGeom>
        </p:spPr>
      </p:pic>
      <p:pic>
        <p:nvPicPr>
          <p:cNvPr id="9" name="Billede 8" descr="Et billede, der indeholder tekst, skærmbillede&#10;&#10;AI-genereret indhold kan være ukorrekt.">
            <a:extLst>
              <a:ext uri="{FF2B5EF4-FFF2-40B4-BE49-F238E27FC236}">
                <a16:creationId xmlns:a16="http://schemas.microsoft.com/office/drawing/2014/main" id="{3B12566D-7F9C-7F94-22E9-DF201B4F4001}"/>
              </a:ext>
            </a:extLst>
          </p:cNvPr>
          <p:cNvPicPr>
            <a:picLocks noChangeAspect="1"/>
          </p:cNvPicPr>
          <p:nvPr/>
        </p:nvPicPr>
        <p:blipFill>
          <a:blip r:embed="rId4"/>
          <a:stretch>
            <a:fillRect/>
          </a:stretch>
        </p:blipFill>
        <p:spPr>
          <a:xfrm>
            <a:off x="0" y="2257875"/>
            <a:ext cx="12192000" cy="314091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34981"/>
            <a:ext cx="5325989" cy="509222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Conclusion</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and Decision Tree are equally effective for this dataset, each achieving an accuracy of 83%.</a:t>
            </a:r>
          </a:p>
          <a:p>
            <a:pPr>
              <a:lnSpc>
                <a:spcPct val="100000"/>
              </a:lnSpc>
              <a:spcBef>
                <a:spcPts val="1400"/>
              </a:spcBef>
            </a:pPr>
            <a:r>
              <a:rPr lang="en-US" sz="2200" dirty="0">
                <a:solidFill>
                  <a:schemeClr val="accent3">
                    <a:lumMod val="25000"/>
                  </a:schemeClr>
                </a:solidFill>
                <a:latin typeface="Abadi" panose="020B0604020104020204" pitchFamily="34" charset="0"/>
              </a:rPr>
              <a:t>KNN is less accurate, with a performance of 78%.</a:t>
            </a:r>
          </a:p>
          <a:p>
            <a:pPr>
              <a:lnSpc>
                <a:spcPct val="100000"/>
              </a:lnSpc>
              <a:spcBef>
                <a:spcPts val="1400"/>
              </a:spcBef>
            </a:pPr>
            <a:r>
              <a:rPr lang="en-US" sz="2200" dirty="0">
                <a:solidFill>
                  <a:schemeClr val="accent3">
                    <a:lumMod val="25000"/>
                  </a:schemeClr>
                </a:solidFill>
                <a:latin typeface="Abadi" panose="020B0604020104020204" pitchFamily="34" charset="0"/>
              </a:rPr>
              <a:t>If model accuracy is the primary criterion, Logistic Regression, SVM, or Decision Tree would be the preferred choices.</a:t>
            </a:r>
          </a:p>
          <a:p>
            <a:pPr>
              <a:lnSpc>
                <a:spcPct val="100000"/>
              </a:lnSpc>
              <a:spcBef>
                <a:spcPts val="1400"/>
              </a:spcBef>
            </a:pPr>
            <a:r>
              <a:rPr lang="en-US" sz="2200" dirty="0">
                <a:solidFill>
                  <a:schemeClr val="accent3">
                    <a:lumMod val="25000"/>
                  </a:schemeClr>
                </a:solidFill>
                <a:latin typeface="Abadi" panose="020B0604020104020204" pitchFamily="34" charset="0"/>
              </a:rPr>
              <a:t>The Bar Chart below is made on Best Score instead and give another 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Billede 2" descr="Et billede, der indeholder tekst, skærmbillede, diagram, Kurve&#10;&#10;AI-genereret indhold kan være ukorrekt.">
            <a:extLst>
              <a:ext uri="{FF2B5EF4-FFF2-40B4-BE49-F238E27FC236}">
                <a16:creationId xmlns:a16="http://schemas.microsoft.com/office/drawing/2014/main" id="{1E651307-70F5-CD72-7118-CABCC178E519}"/>
              </a:ext>
            </a:extLst>
          </p:cNvPr>
          <p:cNvPicPr>
            <a:picLocks noChangeAspect="1"/>
          </p:cNvPicPr>
          <p:nvPr/>
        </p:nvPicPr>
        <p:blipFill>
          <a:blip r:embed="rId3"/>
          <a:stretch>
            <a:fillRect/>
          </a:stretch>
        </p:blipFill>
        <p:spPr>
          <a:xfrm>
            <a:off x="7138732" y="1415235"/>
            <a:ext cx="3767161" cy="2737844"/>
          </a:xfrm>
          <a:prstGeom prst="rect">
            <a:avLst/>
          </a:prstGeom>
        </p:spPr>
      </p:pic>
      <p:pic>
        <p:nvPicPr>
          <p:cNvPr id="7" name="Billede 6" descr="Et billede, der indeholder tekst, skærmbillede, diagram, Rektangel&#10;&#10;AI-genereret indhold kan være ukorrekt.">
            <a:extLst>
              <a:ext uri="{FF2B5EF4-FFF2-40B4-BE49-F238E27FC236}">
                <a16:creationId xmlns:a16="http://schemas.microsoft.com/office/drawing/2014/main" id="{1B7FFB38-D93A-50B5-36B3-8ED99141C96C}"/>
              </a:ext>
            </a:extLst>
          </p:cNvPr>
          <p:cNvPicPr>
            <a:picLocks noChangeAspect="1"/>
          </p:cNvPicPr>
          <p:nvPr/>
        </p:nvPicPr>
        <p:blipFill>
          <a:blip r:embed="rId4"/>
          <a:stretch>
            <a:fillRect/>
          </a:stretch>
        </p:blipFill>
        <p:spPr>
          <a:xfrm>
            <a:off x="7138732" y="4030224"/>
            <a:ext cx="3639020" cy="262173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60142"/>
            <a:ext cx="5252018" cy="4565431"/>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Looking at the Accuracy, the best Method: Logistic Regression with accuracy: 0.8333333333333334</a:t>
            </a:r>
          </a:p>
          <a:p>
            <a:pPr>
              <a:lnSpc>
                <a:spcPct val="100000"/>
              </a:lnSpc>
              <a:spcBef>
                <a:spcPts val="1400"/>
              </a:spcBef>
            </a:pPr>
            <a:r>
              <a:rPr lang="en-US" sz="2200" dirty="0">
                <a:solidFill>
                  <a:schemeClr val="accent3">
                    <a:lumMod val="25000"/>
                  </a:schemeClr>
                </a:solidFill>
                <a:latin typeface="Abadi" panose="020B0604020104020204" pitchFamily="34" charset="0"/>
              </a:rPr>
              <a:t>High Accuracy for "land": The model is very good at identifying successful landings, with 12 true positives and 0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Moderate Performance for "did not land": The model correctly identified 3 true negatives, but it also misclassified 3 instances as "did not land" when they were actually "land"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No False Positives: The model did not incorrectly predict any "land" outcomes as "did not land," which is a strong point for avoiding false alarms in this context.</a:t>
            </a:r>
          </a:p>
          <a:p>
            <a:pPr>
              <a:lnSpc>
                <a:spcPct val="100000"/>
              </a:lnSpc>
              <a:spcBef>
                <a:spcPts val="1400"/>
              </a:spcBef>
            </a:pPr>
            <a:r>
              <a:rPr lang="en-US" sz="2200" dirty="0">
                <a:solidFill>
                  <a:schemeClr val="accent3">
                    <a:lumMod val="25000"/>
                  </a:schemeClr>
                </a:solidFill>
                <a:latin typeface="Abadi" panose="020B0604020104020204" pitchFamily="34" charset="0"/>
              </a:rPr>
              <a:t>Overall Performance: The model performs well for the "land" class but has room for improvement in correctly identifying the "did not land" class.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Billede 2" descr="Et billede, der indeholder tekst, skærmbillede, diagram&#10;&#10;AI-genereret indhold kan være ukorrekt.">
            <a:extLst>
              <a:ext uri="{FF2B5EF4-FFF2-40B4-BE49-F238E27FC236}">
                <a16:creationId xmlns:a16="http://schemas.microsoft.com/office/drawing/2014/main" id="{3333C2FC-267C-1508-2462-C15D1E00B3B7}"/>
              </a:ext>
            </a:extLst>
          </p:cNvPr>
          <p:cNvPicPr>
            <a:picLocks noChangeAspect="1"/>
          </p:cNvPicPr>
          <p:nvPr/>
        </p:nvPicPr>
        <p:blipFill>
          <a:blip r:embed="rId3"/>
          <a:stretch>
            <a:fillRect/>
          </a:stretch>
        </p:blipFill>
        <p:spPr>
          <a:xfrm>
            <a:off x="6169972" y="1460142"/>
            <a:ext cx="5115639" cy="42487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5913"/>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last exercise, one can optimize the four models and thereby achieve greater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first three Logistic Regression, SVM and Decision Tree give almost the same accuracy, whereas KNN is somewhat lower in accuracy when using "Accurate“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2498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9" y="1234971"/>
            <a:ext cx="10140800" cy="541115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Gathered data from [source, e.g., public datasets, APIs, company databases].</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Cleaned and transformed the data using Python (pandas), addressing missing values, outliers, and formatting issues.</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6400" dirty="0">
                <a:solidFill>
                  <a:schemeClr val="bg2">
                    <a:lumMod val="50000"/>
                  </a:schemeClr>
                </a:solidFill>
                <a:latin typeface="Abadi"/>
              </a:rPr>
              <a:t>Used Python, pandas, and visualization libraries (matplotlib, seaborn) to explore data distributions, relationships, and trends.</a:t>
            </a:r>
            <a:endParaRPr lang="en-US" sz="64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Perform interactive visual analytics using Folium and Plotly Dash</a:t>
            </a:r>
          </a:p>
          <a:p>
            <a:pPr lvl="1">
              <a:lnSpc>
                <a:spcPct val="120000"/>
              </a:lnSpc>
              <a:spcBef>
                <a:spcPts val="1400"/>
              </a:spcBef>
            </a:pPr>
            <a:r>
              <a:rPr lang="en-US" sz="6400" dirty="0">
                <a:solidFill>
                  <a:schemeClr val="bg2">
                    <a:lumMod val="50000"/>
                  </a:schemeClr>
                </a:solidFill>
                <a:latin typeface="Abadi"/>
              </a:rPr>
              <a:t>Developed interactive maps with Folium and dashboards with Plotly Dash to present results.</a:t>
            </a:r>
          </a:p>
          <a:p>
            <a:pPr>
              <a:lnSpc>
                <a:spcPct val="120000"/>
              </a:lnSpc>
              <a:spcBef>
                <a:spcPts val="1400"/>
              </a:spcBef>
            </a:pPr>
            <a:r>
              <a:rPr lang="en-US" sz="7200" dirty="0">
                <a:solidFill>
                  <a:schemeClr val="accent3">
                    <a:lumMod val="25000"/>
                  </a:schemeClr>
                </a:solidFill>
                <a:latin typeface="Abadi"/>
              </a:rPr>
              <a:t>Perform predictive analysis using classification models</a:t>
            </a:r>
            <a:endParaRPr lang="en-US" sz="6400" dirty="0">
              <a:solidFill>
                <a:schemeClr val="bg2">
                  <a:lumMod val="50000"/>
                </a:schemeClr>
              </a:solidFill>
              <a:latin typeface="Abadi"/>
            </a:endParaRPr>
          </a:p>
          <a:p>
            <a:pPr lvl="1">
              <a:lnSpc>
                <a:spcPct val="120000"/>
              </a:lnSpc>
              <a:spcBef>
                <a:spcPts val="1400"/>
              </a:spcBef>
            </a:pPr>
            <a:r>
              <a:rPr lang="en-US" sz="6400" dirty="0">
                <a:solidFill>
                  <a:schemeClr val="bg2">
                    <a:lumMod val="50000"/>
                  </a:schemeClr>
                </a:solidFill>
                <a:latin typeface="Abadi"/>
              </a:rPr>
              <a:t>Predict outcomes. That approach involves classification models. Typical tasks include Building the model, Training the model, Tuning hyperparameters and Evaluating the model.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6690154" cy="5292387"/>
          </a:xfrm>
          <a:prstGeom prst="rect">
            <a:avLst/>
          </a:prstGeom>
        </p:spPr>
        <p:txBody>
          <a:bodyPr/>
          <a:lstStyle/>
          <a:p>
            <a:pPr marL="0" indent="0">
              <a:buNone/>
            </a:pPr>
            <a:r>
              <a:rPr lang="en-US" sz="1800" b="1" dirty="0">
                <a:solidFill>
                  <a:schemeClr val="accent3">
                    <a:lumMod val="25000"/>
                  </a:schemeClr>
                </a:solidFill>
                <a:latin typeface="Abadi" panose="020B0604020104020204" pitchFamily="34" charset="0"/>
              </a:rPr>
              <a:t>Data Collection </a:t>
            </a:r>
            <a:r>
              <a:rPr lang="en-US" sz="1800" dirty="0">
                <a:solidFill>
                  <a:schemeClr val="accent3">
                    <a:lumMod val="25000"/>
                  </a:schemeClr>
                </a:solidFill>
                <a:latin typeface="Abadi" panose="020B0604020104020204" pitchFamily="34" charset="0"/>
              </a:rPr>
              <a:t>is the process of gathering and measuring information on variables of interest, in an established systematic way, to answer research questions, evaluate outcomes, or make informed decisions. It can be done manually or automatically, and the data can come from various sources.</a:t>
            </a:r>
          </a:p>
          <a:p>
            <a:pPr marL="0" indent="0">
              <a:buNone/>
            </a:pPr>
            <a:r>
              <a:rPr lang="en-US" sz="1800" dirty="0">
                <a:solidFill>
                  <a:schemeClr val="accent3">
                    <a:lumMod val="25000"/>
                  </a:schemeClr>
                </a:solidFill>
                <a:latin typeface="Abadi" panose="020B0604020104020204" pitchFamily="34" charset="0"/>
              </a:rPr>
              <a:t>Key Phrases:</a:t>
            </a:r>
            <a:br>
              <a:rPr lang="en-US" sz="1800" dirty="0">
                <a:solidFill>
                  <a:schemeClr val="accent3">
                    <a:lumMod val="25000"/>
                  </a:schemeClr>
                </a:solidFill>
                <a:latin typeface="Abadi" panose="020B0604020104020204" pitchFamily="34" charset="0"/>
              </a:rPr>
            </a:br>
            <a:r>
              <a:rPr lang="da-DK" sz="1800" b="1" dirty="0" err="1"/>
              <a:t>What</a:t>
            </a:r>
            <a:r>
              <a:rPr lang="da-DK" sz="1800" b="1" dirty="0"/>
              <a:t> to </a:t>
            </a:r>
            <a:r>
              <a:rPr lang="da-DK" sz="1800" b="1" dirty="0" err="1"/>
              <a:t>Collect</a:t>
            </a:r>
            <a:r>
              <a:rPr lang="da-DK" sz="1800" b="1" dirty="0"/>
              <a:t>:</a:t>
            </a:r>
            <a:r>
              <a:rPr lang="da-DK" sz="1800" dirty="0"/>
              <a:t> </a:t>
            </a:r>
          </a:p>
          <a:p>
            <a:pPr lvl="1"/>
            <a:r>
              <a:rPr lang="en-GB" sz="1800" b="1" dirty="0"/>
              <a:t>User Data:</a:t>
            </a:r>
            <a:r>
              <a:rPr lang="en-GB" sz="1800" dirty="0"/>
              <a:t> Demographics, purchase history, saved/liked products, search history, and most visited products.</a:t>
            </a:r>
            <a:endParaRPr lang="da-DK" sz="1800" dirty="0"/>
          </a:p>
          <a:p>
            <a:pPr lvl="1"/>
            <a:r>
              <a:rPr lang="en-GB" sz="1800" b="1" dirty="0"/>
              <a:t>Product Data:</a:t>
            </a:r>
            <a:r>
              <a:rPr lang="en-GB" sz="1800" dirty="0"/>
              <a:t> Inventory details, ingredients, popularity, customer ratings.</a:t>
            </a:r>
            <a:endParaRPr lang="da-DK" sz="1800" dirty="0"/>
          </a:p>
          <a:p>
            <a:pPr lvl="0"/>
            <a:r>
              <a:rPr lang="en-GB" sz="1800" b="1" dirty="0"/>
              <a:t>Sources:</a:t>
            </a:r>
            <a:r>
              <a:rPr lang="en-GB" sz="1800" dirty="0"/>
              <a:t> Databases, transaction logs, user interactions.</a:t>
            </a:r>
            <a:endParaRPr lang="da-DK" sz="1800" dirty="0"/>
          </a:p>
          <a:p>
            <a:pPr lvl="0"/>
            <a:r>
              <a:rPr lang="en-GB" sz="1800" b="1" dirty="0"/>
              <a:t>Time-Consuming:</a:t>
            </a:r>
            <a:r>
              <a:rPr lang="en-GB" sz="1800" dirty="0"/>
              <a:t> Yes. Collecting and identifying relevant data sources can be </a:t>
            </a:r>
            <a:r>
              <a:rPr lang="en-GB" sz="1800" b="1" dirty="0" err="1"/>
              <a:t>labor-intensive</a:t>
            </a:r>
            <a:r>
              <a:rPr lang="en-GB" dirty="0"/>
              <a:t>.</a:t>
            </a:r>
            <a:endParaRPr lang="da-DK"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5" name="Billede 34" descr="Et billede, der indeholder tekst, skærmbillede, Font/skrifttype, linje/række&#10;&#10;AI-genereret indhold kan være ukorrekt.">
            <a:extLst>
              <a:ext uri="{FF2B5EF4-FFF2-40B4-BE49-F238E27FC236}">
                <a16:creationId xmlns:a16="http://schemas.microsoft.com/office/drawing/2014/main" id="{45207C80-91D0-3EEE-3FAC-E519ACCFEC1B}"/>
              </a:ext>
            </a:extLst>
          </p:cNvPr>
          <p:cNvPicPr>
            <a:picLocks noChangeAspect="1"/>
          </p:cNvPicPr>
          <p:nvPr/>
        </p:nvPicPr>
        <p:blipFill>
          <a:blip r:embed="rId3"/>
          <a:stretch>
            <a:fillRect/>
          </a:stretch>
        </p:blipFill>
        <p:spPr>
          <a:xfrm>
            <a:off x="7753468" y="1051151"/>
            <a:ext cx="3286584" cy="5696745"/>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Define the URL</a:t>
            </a:r>
          </a:p>
          <a:p>
            <a:pPr>
              <a:lnSpc>
                <a:spcPct val="100000"/>
              </a:lnSpc>
              <a:spcBef>
                <a:spcPts val="1400"/>
              </a:spcBef>
            </a:pPr>
            <a:r>
              <a:rPr lang="en-US" sz="2200" dirty="0">
                <a:solidFill>
                  <a:schemeClr val="accent3">
                    <a:lumMod val="25000"/>
                  </a:schemeClr>
                </a:solidFill>
                <a:latin typeface="Abadi" panose="020B0604020104020204" pitchFamily="34" charset="0"/>
              </a:rPr>
              <a:t>Get the data</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response=</a:t>
            </a: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static_json_url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a:rPr>
              <a:t>Check the data </a:t>
            </a:r>
            <a:br>
              <a:rPr lang="en-US" sz="2200" dirty="0">
                <a:solidFill>
                  <a:schemeClr val="accent3">
                    <a:lumMod val="25000"/>
                  </a:schemeClr>
                </a:solidFill>
                <a:latin typeface="Abadi"/>
              </a:rPr>
            </a:br>
            <a:r>
              <a:rPr lang="en-US" sz="2200" dirty="0" err="1">
                <a:solidFill>
                  <a:schemeClr val="accent3">
                    <a:lumMod val="25000"/>
                  </a:schemeClr>
                </a:solidFill>
                <a:latin typeface="Abadi"/>
              </a:rPr>
              <a:t>response.status_code</a:t>
            </a:r>
            <a:r>
              <a:rPr lang="en-US" sz="2200" dirty="0">
                <a:solidFill>
                  <a:schemeClr val="accent3">
                    <a:lumMod val="25000"/>
                  </a:schemeClr>
                </a:solidFill>
                <a:latin typeface="Abadi"/>
              </a:rPr>
              <a:t> (=200)</a:t>
            </a:r>
          </a:p>
          <a:p>
            <a:pPr>
              <a:lnSpc>
                <a:spcPct val="100000"/>
              </a:lnSpc>
              <a:spcBef>
                <a:spcPts val="1400"/>
              </a:spcBef>
            </a:pPr>
            <a:r>
              <a:rPr lang="en-US" sz="2200" dirty="0">
                <a:solidFill>
                  <a:schemeClr val="accent3">
                    <a:lumMod val="25000"/>
                  </a:schemeClr>
                </a:solidFill>
                <a:latin typeface="Abadi"/>
              </a:rPr>
              <a:t>Convert data to DataFrame</a:t>
            </a:r>
            <a:br>
              <a:rPr lang="en-US" sz="2200" dirty="0">
                <a:solidFill>
                  <a:schemeClr val="accent3">
                    <a:lumMod val="25000"/>
                  </a:schemeClr>
                </a:solidFill>
                <a:latin typeface="Abadi"/>
              </a:rPr>
            </a:br>
            <a:r>
              <a:rPr lang="en-US" sz="2200" dirty="0">
                <a:solidFill>
                  <a:schemeClr val="accent3">
                    <a:lumMod val="25000"/>
                  </a:schemeClr>
                </a:solidFill>
                <a:latin typeface="Abadi"/>
              </a:rPr>
              <a:t>data = </a:t>
            </a:r>
            <a:r>
              <a:rPr lang="en-US" sz="2200" dirty="0" err="1">
                <a:solidFill>
                  <a:schemeClr val="accent3">
                    <a:lumMod val="25000"/>
                  </a:schemeClr>
                </a:solidFill>
                <a:latin typeface="Abadi"/>
              </a:rPr>
              <a:t>pd.json_normalize</a:t>
            </a:r>
            <a:r>
              <a:rPr lang="en-US" sz="2200" dirty="0">
                <a:solidFill>
                  <a:schemeClr val="accent3">
                    <a:lumMod val="25000"/>
                  </a:schemeClr>
                </a:solidFill>
                <a:latin typeface="Abadi"/>
              </a:rPr>
              <a:t>(</a:t>
            </a:r>
            <a:r>
              <a:rPr lang="en-US" sz="2200" dirty="0" err="1">
                <a:solidFill>
                  <a:schemeClr val="accent3">
                    <a:lumMod val="25000"/>
                  </a:schemeClr>
                </a:solidFill>
                <a:latin typeface="Abadi"/>
              </a:rPr>
              <a:t>response.json</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See the DataFrame Head</a:t>
            </a:r>
            <a:br>
              <a:rPr lang="en-US" sz="2200" dirty="0">
                <a:solidFill>
                  <a:schemeClr val="accent3">
                    <a:lumMod val="25000"/>
                  </a:schemeClr>
                </a:solidFill>
                <a:latin typeface="Abadi"/>
              </a:rPr>
            </a:br>
            <a:r>
              <a:rPr lang="en-US" sz="2200" dirty="0" err="1">
                <a:solidFill>
                  <a:schemeClr val="accent3">
                    <a:lumMod val="25000"/>
                  </a:schemeClr>
                </a:solidFill>
                <a:latin typeface="Abadi"/>
              </a:rPr>
              <a:t>data.head</a:t>
            </a:r>
            <a:r>
              <a:rPr lang="en-US" sz="2200" dirty="0">
                <a:solidFill>
                  <a:schemeClr val="accent3">
                    <a:lumMod val="25000"/>
                  </a:schemeClr>
                </a:solidFill>
                <a:latin typeface="Abadi"/>
              </a:rPr>
              <a:t>(5)</a:t>
            </a:r>
          </a:p>
          <a:p>
            <a:pPr>
              <a:lnSpc>
                <a:spcPct val="100000"/>
              </a:lnSpc>
              <a:spcBef>
                <a:spcPts val="1400"/>
              </a:spcBef>
            </a:pPr>
            <a:r>
              <a:rPr lang="en-US" sz="2200" dirty="0">
                <a:solidFill>
                  <a:schemeClr val="accent3">
                    <a:lumMod val="25000"/>
                  </a:schemeClr>
                </a:solidFill>
                <a:latin typeface="Abadi"/>
              </a:rPr>
              <a:t>File Name: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-labs-</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-data-collection-</a:t>
            </a:r>
            <a:r>
              <a:rPr lang="en-US" sz="2200" dirty="0" err="1">
                <a:solidFill>
                  <a:schemeClr val="accent3">
                    <a:lumMod val="25000"/>
                  </a:schemeClr>
                </a:solidFill>
                <a:latin typeface="Abadi"/>
              </a:rPr>
              <a:t>api</a:t>
            </a:r>
            <a:endParaRPr lang="en-US" sz="2200" dirty="0">
              <a:solidFill>
                <a:schemeClr val="accent3">
                  <a:lumMod val="25000"/>
                </a:schemeClr>
              </a:solidFill>
              <a:latin typeface="Abadi"/>
            </a:endParaRPr>
          </a:p>
          <a:p>
            <a:pPr>
              <a:lnSpc>
                <a:spcPct val="100000"/>
              </a:lnSpc>
              <a:spcBef>
                <a:spcPts val="1400"/>
              </a:spcBef>
            </a:pPr>
            <a:r>
              <a:rPr lang="da-DK" sz="2400" dirty="0">
                <a:hlinkClick r:id="rId3"/>
              </a:rPr>
              <a:t>MichSimo1962/</a:t>
            </a:r>
            <a:r>
              <a:rPr lang="da-DK" sz="2400" dirty="0" err="1">
                <a:hlinkClick r:id="rId3"/>
              </a:rPr>
              <a:t>testpro</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Billede 6" descr="Et billede, der indeholder tekst, skærmbillede, Font/skrifttype, linje/række&#10;&#10;AI-genereret indhold kan være ukorrekt.">
            <a:extLst>
              <a:ext uri="{FF2B5EF4-FFF2-40B4-BE49-F238E27FC236}">
                <a16:creationId xmlns:a16="http://schemas.microsoft.com/office/drawing/2014/main" id="{00E9B814-EBFF-54BD-60B6-DA2E224A66BD}"/>
              </a:ext>
            </a:extLst>
          </p:cNvPr>
          <p:cNvPicPr>
            <a:picLocks noChangeAspect="1"/>
          </p:cNvPicPr>
          <p:nvPr/>
        </p:nvPicPr>
        <p:blipFill>
          <a:blip r:embed="rId4"/>
          <a:stretch>
            <a:fillRect/>
          </a:stretch>
        </p:blipFill>
        <p:spPr>
          <a:xfrm>
            <a:off x="7530444" y="1064814"/>
            <a:ext cx="3286584" cy="569674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Billede 6" descr="Et billede, der indeholder tekst, skærmbillede, Font/skrifttype, linje/række&#10;&#10;AI-genereret indhold kan være ukorrekt.">
            <a:extLst>
              <a:ext uri="{FF2B5EF4-FFF2-40B4-BE49-F238E27FC236}">
                <a16:creationId xmlns:a16="http://schemas.microsoft.com/office/drawing/2014/main" id="{67B9D26F-0590-E13A-9CE3-17F2A3CA8D13}"/>
              </a:ext>
            </a:extLst>
          </p:cNvPr>
          <p:cNvPicPr>
            <a:picLocks noChangeAspect="1"/>
          </p:cNvPicPr>
          <p:nvPr/>
        </p:nvPicPr>
        <p:blipFill>
          <a:blip r:embed="rId3"/>
          <a:stretch>
            <a:fillRect/>
          </a:stretch>
        </p:blipFill>
        <p:spPr>
          <a:xfrm>
            <a:off x="8646775" y="56201"/>
            <a:ext cx="2943636" cy="6801799"/>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52355" y="1392499"/>
            <a:ext cx="3284747" cy="5197872"/>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Key Phrases</a:t>
            </a:r>
          </a:p>
          <a:p>
            <a:pPr>
              <a:lnSpc>
                <a:spcPct val="100000"/>
              </a:lnSpc>
              <a:spcBef>
                <a:spcPts val="1400"/>
              </a:spcBef>
            </a:pPr>
            <a:r>
              <a:rPr lang="en-US" sz="2200" dirty="0">
                <a:solidFill>
                  <a:schemeClr val="accent3">
                    <a:lumMod val="25000"/>
                  </a:schemeClr>
                </a:solidFill>
                <a:latin typeface="Abadi"/>
              </a:rPr>
              <a:t>Define Target URL </a:t>
            </a:r>
          </a:p>
          <a:p>
            <a:pPr>
              <a:lnSpc>
                <a:spcPct val="100000"/>
              </a:lnSpc>
              <a:spcBef>
                <a:spcPts val="1400"/>
              </a:spcBef>
            </a:pPr>
            <a:r>
              <a:rPr lang="en-US" sz="2200" dirty="0">
                <a:solidFill>
                  <a:schemeClr val="accent3">
                    <a:lumMod val="25000"/>
                  </a:schemeClr>
                </a:solidFill>
                <a:latin typeface="Abadi"/>
              </a:rPr>
              <a:t>Review legal and rights</a:t>
            </a:r>
          </a:p>
          <a:p>
            <a:pPr>
              <a:lnSpc>
                <a:spcPct val="100000"/>
              </a:lnSpc>
              <a:spcBef>
                <a:spcPts val="1400"/>
              </a:spcBef>
            </a:pPr>
            <a:r>
              <a:rPr lang="en-US" sz="2200" dirty="0">
                <a:solidFill>
                  <a:schemeClr val="accent3">
                    <a:lumMod val="25000"/>
                  </a:schemeClr>
                </a:solidFill>
                <a:latin typeface="Abadi"/>
              </a:rPr>
              <a:t>Inspect Page Structure</a:t>
            </a:r>
          </a:p>
          <a:p>
            <a:pPr>
              <a:lnSpc>
                <a:spcPct val="100000"/>
              </a:lnSpc>
              <a:spcBef>
                <a:spcPts val="1400"/>
              </a:spcBef>
            </a:pPr>
            <a:r>
              <a:rPr lang="en-US" sz="2200" dirty="0">
                <a:solidFill>
                  <a:schemeClr val="accent3">
                    <a:lumMod val="25000"/>
                  </a:schemeClr>
                </a:solidFill>
                <a:latin typeface="Abadi"/>
              </a:rPr>
              <a:t>Send HTTP request</a:t>
            </a:r>
          </a:p>
          <a:p>
            <a:pPr>
              <a:lnSpc>
                <a:spcPct val="100000"/>
              </a:lnSpc>
              <a:spcBef>
                <a:spcPts val="1400"/>
              </a:spcBef>
            </a:pPr>
            <a:r>
              <a:rPr lang="en-US" sz="2200" dirty="0">
                <a:solidFill>
                  <a:schemeClr val="accent3">
                    <a:lumMod val="25000"/>
                  </a:schemeClr>
                </a:solidFill>
                <a:latin typeface="Abadi"/>
              </a:rPr>
              <a:t>Parse HTML</a:t>
            </a:r>
          </a:p>
          <a:p>
            <a:pPr>
              <a:lnSpc>
                <a:spcPct val="100000"/>
              </a:lnSpc>
              <a:spcBef>
                <a:spcPts val="1400"/>
              </a:spcBef>
            </a:pPr>
            <a:r>
              <a:rPr lang="en-US" sz="2200" dirty="0">
                <a:solidFill>
                  <a:schemeClr val="accent3">
                    <a:lumMod val="25000"/>
                  </a:schemeClr>
                </a:solidFill>
                <a:latin typeface="Abadi"/>
              </a:rPr>
              <a:t>Extract Data</a:t>
            </a:r>
          </a:p>
          <a:p>
            <a:pPr>
              <a:lnSpc>
                <a:spcPct val="100000"/>
              </a:lnSpc>
              <a:spcBef>
                <a:spcPts val="1400"/>
              </a:spcBef>
            </a:pPr>
            <a:r>
              <a:rPr lang="en-US" sz="2200" dirty="0">
                <a:solidFill>
                  <a:schemeClr val="accent3">
                    <a:lumMod val="25000"/>
                  </a:schemeClr>
                </a:solidFill>
                <a:latin typeface="Abadi"/>
              </a:rPr>
              <a:t>Store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3505</Words>
  <Application>Microsoft Office PowerPoint</Application>
  <PresentationFormat>Widescreen</PresentationFormat>
  <Paragraphs>309</Paragraphs>
  <Slides>47</Slides>
  <Notes>6</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47</vt:i4>
      </vt:variant>
    </vt:vector>
  </HeadingPairs>
  <TitlesOfParts>
    <vt:vector size="52" baseType="lpstr">
      <vt:lpstr>Abadi</vt:lpstr>
      <vt:lpstr>Arial</vt:lpstr>
      <vt:lpstr>Calibri</vt:lpstr>
      <vt:lpstr>IBM Plex Mono SemiBold</vt:lpstr>
      <vt:lpstr>Custom Design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Michael Simony</cp:lastModifiedBy>
  <cp:revision>199</cp:revision>
  <dcterms:created xsi:type="dcterms:W3CDTF">2021-04-29T18:58:34Z</dcterms:created>
  <dcterms:modified xsi:type="dcterms:W3CDTF">2025-12-19T08:30:31Z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